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5" r:id="rId7"/>
    <p:sldId id="262" r:id="rId8"/>
    <p:sldId id="26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89F38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66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EF1B14-208D-4587-B571-D181AC514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319B8-8A7F-41BB-9F66-B8C440A70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65150-125D-4F7C-B0F8-66F4D7DA72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ED3F1-054B-4345-A3FA-F1C7AD8E0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43F0C-54A6-4662-BD07-2BF8874E2E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AE858-B52C-44C3-B93D-17D7B7A74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1B8C3-2C21-47CE-8400-9B1280C30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82133-BDFC-4E93-800F-A88B9838B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имени-3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rgbClr val="0080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644008" y="6184984"/>
            <a:ext cx="7593651" cy="673016"/>
          </a:xfrm>
          <a:prstGeom prst="rect">
            <a:avLst/>
          </a:prstGeom>
        </p:spPr>
      </p:pic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43AFE-7680-404C-AC5F-9E59874A3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48DBB-F5D8-434C-8222-413440601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F9BD0-1EEB-4680-91D3-F02697E01C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</a:defRPr>
            </a:lvl1pPr>
          </a:lstStyle>
          <a:p>
            <a:pPr>
              <a:defRPr/>
            </a:pPr>
            <a:fld id="{C81C24C8-41EB-448A-9E76-104C6A6F2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9" r:id="rId7"/>
    <p:sldLayoutId id="2147483715" r:id="rId8"/>
    <p:sldLayoutId id="2147483716" r:id="rId9"/>
    <p:sldLayoutId id="2147483717" r:id="rId10"/>
    <p:sldLayoutId id="214748371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ownloads\&#1052;&#1072;&#1088;&#1096;&#1080;%20-%20&#1041;&#1091;&#1076;&#1072;&#1087;&#1077;&#1096;&#1090;%20(minus)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ownloads\&#1052;&#1072;&#1088;&#1096;&#1080;%20-%20&#1041;&#1091;&#1076;&#1072;&#1087;&#1077;&#1096;&#1090;%20(minus)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ownloads\&#1052;&#1072;&#1088;&#1096;&#1080;%20-%20&#1041;&#1091;&#1076;&#1072;&#1087;&#1077;&#1096;&#1090;%20(minus)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ownloads\&#1052;&#1072;&#1088;&#1096;&#1080;%20-%20&#1041;&#1091;&#1076;&#1072;&#1087;&#1077;&#1096;&#1090;%20(minus)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ownloads\&#1052;&#1072;&#1088;&#1096;&#1080;%20-%20&#1041;&#1091;&#1076;&#1072;&#1087;&#1077;&#1096;&#1090;%20(minus)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ownloads\&#1052;&#1072;&#1088;&#1096;&#1080;%20-%20&#1041;&#1091;&#1076;&#1072;&#1087;&#1077;&#1096;&#1090;%20(minus).mp3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ownloads\&#1052;&#1072;&#1088;&#1096;&#1080;%20-%20&#1041;&#1091;&#1076;&#1072;&#1087;&#1077;&#1096;&#1090;%20(minus)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 descr="d168f31e13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0"/>
            <a:ext cx="54356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7563"/>
            <a:ext cx="3910013" cy="3910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075" y="3068638"/>
            <a:ext cx="3024188" cy="3024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2565400"/>
            <a:ext cx="2233612" cy="2233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8" name="WordArt 10"/>
          <p:cNvSpPr>
            <a:spLocks noChangeArrowheads="1" noChangeShapeType="1" noTextEdit="1"/>
          </p:cNvSpPr>
          <p:nvPr/>
        </p:nvSpPr>
        <p:spPr bwMode="auto">
          <a:xfrm>
            <a:off x="4643438" y="1341438"/>
            <a:ext cx="38290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Marschieren wir!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1" name="Марши - Будапешт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72450" y="3333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29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d168f31e13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115888"/>
            <a:ext cx="54356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80975" y="2708275"/>
            <a:ext cx="3875088" cy="4471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10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2636838"/>
            <a:ext cx="2997200" cy="3457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101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349500"/>
            <a:ext cx="2370138" cy="2735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102" name="WordArt 10"/>
          <p:cNvSpPr>
            <a:spLocks noChangeArrowheads="1" noChangeShapeType="1" noTextEdit="1"/>
          </p:cNvSpPr>
          <p:nvPr/>
        </p:nvSpPr>
        <p:spPr bwMode="auto">
          <a:xfrm>
            <a:off x="4572000" y="1196975"/>
            <a:ext cx="38290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Springen wir!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7" name="Марши - Будапешт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29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d168f31e13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0"/>
            <a:ext cx="54356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5" descr="dis10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2852738"/>
            <a:ext cx="18002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6" descr="dis10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2420938"/>
            <a:ext cx="330041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WordArt 8"/>
          <p:cNvSpPr>
            <a:spLocks noChangeArrowheads="1" noChangeShapeType="1" noTextEdit="1"/>
          </p:cNvSpPr>
          <p:nvPr/>
        </p:nvSpPr>
        <p:spPr bwMode="auto">
          <a:xfrm>
            <a:off x="4284663" y="1052513"/>
            <a:ext cx="4535487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Klatschen wir!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6" name="Марши - Будапешт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1013" y="3333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29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d168f31e13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115888"/>
            <a:ext cx="54356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81375"/>
            <a:ext cx="3476625" cy="3476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713" y="2781300"/>
            <a:ext cx="3024187" cy="3024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14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3381375"/>
            <a:ext cx="3476625" cy="3476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50" name="WordArt 9"/>
          <p:cNvSpPr>
            <a:spLocks noChangeArrowheads="1" noChangeShapeType="1" noTextEdit="1"/>
          </p:cNvSpPr>
          <p:nvPr/>
        </p:nvSpPr>
        <p:spPr bwMode="auto">
          <a:xfrm>
            <a:off x="4787900" y="1196975"/>
            <a:ext cx="357981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Schaukeln wir!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7" name="Марши - Будапешт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8350" y="1889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29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Photo 01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365625"/>
            <a:ext cx="3024188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7" descr="Photo 01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4076700"/>
            <a:ext cx="2447925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8" descr="Photo 01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3500438"/>
            <a:ext cx="1727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0" descr="d168f31e13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0"/>
            <a:ext cx="54356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WordArt 11"/>
          <p:cNvSpPr>
            <a:spLocks noChangeArrowheads="1" noChangeShapeType="1" noTextEdit="1"/>
          </p:cNvSpPr>
          <p:nvPr/>
        </p:nvSpPr>
        <p:spPr bwMode="auto">
          <a:xfrm>
            <a:off x="3563938" y="981075"/>
            <a:ext cx="518477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DE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Drehen wir uns im Kreise!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7" name="Марши - Будапешт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8350" y="1889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29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4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4221163"/>
            <a:ext cx="2160588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4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672013"/>
            <a:ext cx="2665412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7" descr="4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3357563"/>
            <a:ext cx="18002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8" descr="4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5086350"/>
            <a:ext cx="2160588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WordArt 10"/>
          <p:cNvSpPr>
            <a:spLocks noChangeArrowheads="1" noChangeShapeType="1" noTextEdit="1"/>
          </p:cNvSpPr>
          <p:nvPr/>
        </p:nvSpPr>
        <p:spPr bwMode="auto">
          <a:xfrm>
            <a:off x="4932363" y="1052513"/>
            <a:ext cx="3475037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Tanzen wir!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8199" name="Picture 11" descr="18d4fe4e432762959454b5637960f7ec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5157788"/>
            <a:ext cx="1293812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Марши - Будапешт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29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поворотpeopls12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3716338"/>
            <a:ext cx="2557462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поворотpeopls12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357563"/>
            <a:ext cx="15557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поворотpeopls12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3644900"/>
            <a:ext cx="2557462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8" descr="d168f31e13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0"/>
            <a:ext cx="54356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WordArt 9"/>
          <p:cNvSpPr>
            <a:spLocks noChangeArrowheads="1" noChangeShapeType="1" noTextEdit="1"/>
          </p:cNvSpPr>
          <p:nvPr/>
        </p:nvSpPr>
        <p:spPr bwMode="auto">
          <a:xfrm>
            <a:off x="4427538" y="1196975"/>
            <a:ext cx="411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DE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Wenden wir den Kopf hin!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7" name="Марши - Будапешт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0129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908175" y="404813"/>
            <a:ext cx="58610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6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Sehr gut!</a:t>
            </a:r>
          </a:p>
          <a:p>
            <a:pPr algn="ctr">
              <a:defRPr/>
            </a:pPr>
            <a:r>
              <a:rPr lang="en-US" sz="6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Danke!</a:t>
            </a:r>
            <a:endParaRPr lang="ru-RU" sz="66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Click="0" advTm="0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</TotalTime>
  <Words>32</Words>
  <Application>Microsoft Office PowerPoint</Application>
  <PresentationFormat>Экран (4:3)</PresentationFormat>
  <Paragraphs>9</Paragraphs>
  <Slides>8</Slides>
  <Notes>0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Веселая физминутка.</dc:title>
  <dc:creator>Arvar</dc:creator>
  <cp:lastModifiedBy>11</cp:lastModifiedBy>
  <cp:revision>40</cp:revision>
  <dcterms:created xsi:type="dcterms:W3CDTF">2012-01-05T14:08:00Z</dcterms:created>
  <dcterms:modified xsi:type="dcterms:W3CDTF">2016-11-20T19:40:01Z</dcterms:modified>
</cp:coreProperties>
</file>