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60" r:id="rId4"/>
    <p:sldId id="258" r:id="rId5"/>
    <p:sldId id="270" r:id="rId6"/>
    <p:sldId id="271" r:id="rId7"/>
    <p:sldId id="259" r:id="rId8"/>
    <p:sldId id="263" r:id="rId9"/>
    <p:sldId id="272" r:id="rId10"/>
    <p:sldId id="264" r:id="rId11"/>
    <p:sldId id="265" r:id="rId12"/>
    <p:sldId id="273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60"/>
  </p:normalViewPr>
  <p:slideViewPr>
    <p:cSldViewPr>
      <p:cViewPr varScale="1">
        <p:scale>
          <a:sx n="70" d="100"/>
          <a:sy n="70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247A48-1A75-4CB1-BA1C-ED1E78AC6FB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C18CD6E-01D2-4775-9EBE-82BC6CC9C72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683568" y="476672"/>
            <a:ext cx="7416800" cy="1711325"/>
          </a:xfrm>
          <a:solidFill>
            <a:schemeClr val="hlink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4800" dirty="0">
                <a:solidFill>
                  <a:srgbClr val="FFCC00"/>
                </a:solidFill>
              </a:rPr>
              <a:t> </a:t>
            </a:r>
            <a:r>
              <a:rPr lang="ru-RU" sz="4800" dirty="0" smtClean="0">
                <a:solidFill>
                  <a:srgbClr val="FFCC00"/>
                </a:solidFill>
              </a:rPr>
              <a:t>      </a:t>
            </a:r>
            <a:r>
              <a:rPr lang="ru-RU" sz="48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Урок по предмету </a:t>
            </a:r>
            <a:br>
              <a:rPr lang="ru-RU" sz="48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48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Окружающий мир»</a:t>
            </a:r>
          </a:p>
        </p:txBody>
      </p:sp>
      <p:sp>
        <p:nvSpPr>
          <p:cNvPr id="2059" name="Rectangle 11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2276475"/>
            <a:ext cx="8229600" cy="4321175"/>
          </a:xfrm>
          <a:solidFill>
            <a:schemeClr val="hlink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2054" name="Picture 6" descr="тигр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08275"/>
            <a:ext cx="3600450" cy="348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6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Пятнистый олень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4" descr="D:\Dropbox\КУЗЬМИНКИ\Сотрудники КУЗЬМИНКИ!!! (1)\2. Цой Светлана Радионовна\лит чтение\206de2ccb6f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435280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8214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Джейран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Джейран (лат. Gazella subgutturosa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412776"/>
            <a:ext cx="8318822" cy="5040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6983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Зубр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9" descr="800px-wis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8497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66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Ландыш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51520" y="1124744"/>
            <a:ext cx="8424935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964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7200800" cy="1368151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Без назван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4284"/>
            <a:ext cx="489654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93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18864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93664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Каждая страница имеет свой цвет.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1196752"/>
            <a:ext cx="4040188" cy="639762"/>
          </a:xfrm>
        </p:spPr>
        <p:txBody>
          <a:bodyPr/>
          <a:lstStyle/>
          <a:p>
            <a:r>
              <a:rPr lang="ru-RU" i="1" dirty="0" smtClean="0"/>
              <a:t>Что это значит?   </a:t>
            </a:r>
            <a:endParaRPr lang="ru-RU" i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980728"/>
            <a:ext cx="2663825" cy="24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008" y="2060848"/>
            <a:ext cx="4041775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Красная – исчезающие виды.</a:t>
            </a:r>
          </a:p>
          <a:p>
            <a:pPr>
              <a:buNone/>
            </a:pPr>
            <a:r>
              <a:rPr lang="ru-RU" sz="2800" i="1" dirty="0" smtClean="0"/>
              <a:t>Желтый – редкие виды.</a:t>
            </a:r>
          </a:p>
          <a:p>
            <a:pPr>
              <a:buNone/>
            </a:pPr>
            <a:r>
              <a:rPr lang="ru-RU" sz="2800" i="1" dirty="0" smtClean="0"/>
              <a:t>Зеленая – восстановленные виды.</a:t>
            </a:r>
          </a:p>
          <a:p>
            <a:pPr>
              <a:buNone/>
            </a:pPr>
            <a:r>
              <a:rPr lang="ru-RU" sz="2800" i="1" dirty="0" smtClean="0"/>
              <a:t>Черная – уже вымерли.</a:t>
            </a:r>
            <a:endParaRPr lang="ru-RU" sz="2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988840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717032"/>
            <a:ext cx="26277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140968"/>
            <a:ext cx="288032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40549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Закончите предложение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/>
              <a:t>Если бы муравей, на которого вот-вот наступят, умел говорить, он бы сказал…</a:t>
            </a:r>
          </a:p>
          <a:p>
            <a:r>
              <a:rPr lang="ru-RU" sz="3600" i="1" dirty="0" smtClean="0"/>
              <a:t>Рыбка, из грязной речки сказала…</a:t>
            </a:r>
          </a:p>
          <a:p>
            <a:r>
              <a:rPr lang="ru-RU" sz="3600" i="1" dirty="0" smtClean="0"/>
              <a:t>Грибочки, которых вырывают с корнем…</a:t>
            </a:r>
          </a:p>
          <a:p>
            <a:r>
              <a:rPr lang="ru-RU" sz="3600" i="1" dirty="0" smtClean="0"/>
              <a:t>Птицы, которым холодно зимой и нечего есть…</a:t>
            </a:r>
          </a:p>
        </p:txBody>
      </p:sp>
    </p:spTree>
    <p:extLst>
      <p:ext uri="{BB962C8B-B14F-4D97-AF65-F5344CB8AC3E}">
        <p14:creationId xmlns:p14="http://schemas.microsoft.com/office/powerpoint/2010/main" val="27697369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Полосатая гиена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85698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1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Амурский тигр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11" descr="tig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0891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08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Курильский тюлень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2" descr="amro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56895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09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Кулан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Без названия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5"/>
            <a:ext cx="885698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576131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</TotalTime>
  <Words>92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Паркет</vt:lpstr>
      <vt:lpstr>       Урок по предмету      «Окружающий мир»</vt:lpstr>
      <vt:lpstr>Тема урока:</vt:lpstr>
      <vt:lpstr>Презентация PowerPoint</vt:lpstr>
      <vt:lpstr>Каждая страница имеет свой цвет.</vt:lpstr>
      <vt:lpstr>Закончите предложение.</vt:lpstr>
      <vt:lpstr>Полосатая гиена </vt:lpstr>
      <vt:lpstr>Амурский тигр</vt:lpstr>
      <vt:lpstr>Курильский тюлень</vt:lpstr>
      <vt:lpstr>    Кулан</vt:lpstr>
      <vt:lpstr>Пятнистый олень</vt:lpstr>
      <vt:lpstr>Джейран</vt:lpstr>
      <vt:lpstr>Зубр</vt:lpstr>
      <vt:lpstr>Ландыш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User</dc:creator>
  <cp:lastModifiedBy>User</cp:lastModifiedBy>
  <cp:revision>6</cp:revision>
  <dcterms:created xsi:type="dcterms:W3CDTF">2016-11-22T17:32:39Z</dcterms:created>
  <dcterms:modified xsi:type="dcterms:W3CDTF">2016-11-23T16:27:34Z</dcterms:modified>
</cp:coreProperties>
</file>