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7FFF"/>
    <a:srgbClr val="F7E289"/>
    <a:srgbClr val="FF9E1D"/>
    <a:srgbClr val="D68B1C"/>
    <a:srgbClr val="D09622"/>
    <a:srgbClr val="CC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6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6370338" cy="1563703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9785" y="2207360"/>
            <a:ext cx="7772400" cy="7635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4130" y="4039820"/>
            <a:ext cx="6400800" cy="106893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00B0F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5" y="527605"/>
            <a:ext cx="8229600" cy="61082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374" y="1443835"/>
            <a:ext cx="7482545" cy="4581150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7016195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443835"/>
            <a:ext cx="7016195" cy="4275740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6010" y="527605"/>
            <a:ext cx="6244435" cy="53218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1" y="1596540"/>
            <a:ext cx="3817624" cy="639762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1" y="2226403"/>
            <a:ext cx="3817624" cy="3035058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705" y="1596540"/>
            <a:ext cx="397033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705" y="2226403"/>
            <a:ext cx="3970330" cy="3035058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Тема: </a:t>
            </a:r>
            <a:r>
              <a:rPr lang="ru-RU" dirty="0" err="1" smtClean="0"/>
              <a:t>Кул-Шариф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Работу выполнил:</a:t>
            </a:r>
            <a:endParaRPr lang="en-US" dirty="0" smtClean="0"/>
          </a:p>
          <a:p>
            <a:r>
              <a:rPr lang="ru-RU" dirty="0" err="1" smtClean="0"/>
              <a:t>Фазлов</a:t>
            </a:r>
            <a:r>
              <a:rPr lang="ru-RU" dirty="0" smtClean="0"/>
              <a:t> Артур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Кул-Шариф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686800" cy="4581150"/>
          </a:xfrm>
        </p:spPr>
        <p:txBody>
          <a:bodyPr/>
          <a:lstStyle/>
          <a:p>
            <a:r>
              <a:rPr lang="ru-RU" dirty="0" smtClean="0"/>
              <a:t>Мечеть </a:t>
            </a:r>
            <a:r>
              <a:rPr lang="ru-RU" dirty="0" err="1" smtClean="0"/>
              <a:t>Кул</a:t>
            </a:r>
            <a:r>
              <a:rPr lang="ru-RU" dirty="0" smtClean="0"/>
              <a:t> Шариф - главная мечеть республики Татарстан была возведена на территории Казанского кремля в начале 2000-х годов. Открытие мечети состоялось 24 июня 2005 года и было приурочено к 1000-летнему юбилею Казани. 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Users\Артур\Desktop\thumb_3831_atlas_big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038600"/>
            <a:ext cx="3657600" cy="24370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Артур\Desktop\thumb_3851_atlas_big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4038600"/>
            <a:ext cx="3657600" cy="24370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Кул-Шариф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52600"/>
            <a:ext cx="8839200" cy="4581150"/>
          </a:xfrm>
        </p:spPr>
        <p:txBody>
          <a:bodyPr/>
          <a:lstStyle/>
          <a:p>
            <a:r>
              <a:rPr lang="ru-RU" dirty="0" smtClean="0"/>
              <a:t>Строилась мечеть </a:t>
            </a:r>
            <a:r>
              <a:rPr lang="ru-RU" dirty="0" err="1" smtClean="0"/>
              <a:t>Кул</a:t>
            </a:r>
            <a:r>
              <a:rPr lang="ru-RU" dirty="0" smtClean="0"/>
              <a:t> Шариф в течение 10 лет в основном на пожертвования, в которых (по некоторым подсчетам) приняли участие более 40 тысяч граждан и организаций. </a:t>
            </a:r>
            <a:endParaRPr lang="ru-RU" dirty="0"/>
          </a:p>
        </p:txBody>
      </p:sp>
      <p:pic>
        <p:nvPicPr>
          <p:cNvPr id="2050" name="Picture 2" descr="C:\Users\Артур\Desktop\thumb_3854_atlas_big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4038600"/>
            <a:ext cx="3962400" cy="25161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Артур\Desktop\thumb_3852_atlas_big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399" y="4038600"/>
            <a:ext cx="3962399" cy="24877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Кул-Шариф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443835"/>
            <a:ext cx="8686800" cy="4581150"/>
          </a:xfrm>
        </p:spPr>
        <p:txBody>
          <a:bodyPr/>
          <a:lstStyle/>
          <a:p>
            <a:r>
              <a:rPr lang="ru-RU" dirty="0" smtClean="0"/>
              <a:t>Проектировщики новой мечети попытались воссоздать главную мечеть Казанского ханства, разрушенную в 1552 году войсками Ивана Грозного. Названа она в честь последнего имама сеида </a:t>
            </a:r>
            <a:r>
              <a:rPr lang="ru-RU" dirty="0" err="1" smtClean="0"/>
              <a:t>Кул-Шарифа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 descr="C:\Users\Артур\Desktop\thumb_3847_atlas_big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936890"/>
            <a:ext cx="3962400" cy="26401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Артур\Desktop\thumb_3840_atlas_big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987745"/>
            <a:ext cx="3962400" cy="26401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Кул-Шариф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43835"/>
            <a:ext cx="8229600" cy="4581150"/>
          </a:xfrm>
        </p:spPr>
        <p:txBody>
          <a:bodyPr/>
          <a:lstStyle/>
          <a:p>
            <a:r>
              <a:rPr lang="ru-RU" dirty="0" err="1" smtClean="0"/>
              <a:t>Кул</a:t>
            </a:r>
            <a:r>
              <a:rPr lang="ru-RU" dirty="0" smtClean="0"/>
              <a:t> Шариф состоит из трех зданий: самой мечети и двух павильонов. Мечеть вмещает 1500 человек, а площадь перед ней - еще 10 тысяч человек. </a:t>
            </a:r>
            <a:endParaRPr lang="ru-RU" dirty="0"/>
          </a:p>
        </p:txBody>
      </p:sp>
      <p:pic>
        <p:nvPicPr>
          <p:cNvPr id="4098" name="Picture 2" descr="C:\Users\Артур\Desktop\thumb_3844_atlas_big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4038600"/>
            <a:ext cx="3957408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Артур\Desktop\thumb_3843_atlas_big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4038600"/>
            <a:ext cx="381000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Кул-Шариф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47800"/>
            <a:ext cx="8237226" cy="4581150"/>
          </a:xfrm>
        </p:spPr>
        <p:txBody>
          <a:bodyPr/>
          <a:lstStyle/>
          <a:p>
            <a:r>
              <a:rPr lang="ru-RU" dirty="0" smtClean="0"/>
              <a:t>Комплекс мечети включает в себя здание самой мечети, музей истории распространения ислама на территории Среднего Поволжья, комнату для проведения торжественного свадебного обряда (</a:t>
            </a:r>
            <a:r>
              <a:rPr lang="ru-RU" dirty="0" err="1" smtClean="0"/>
              <a:t>никаха</a:t>
            </a:r>
            <a:r>
              <a:rPr lang="ru-RU" dirty="0" smtClean="0"/>
              <a:t>) и кабинет имама.</a:t>
            </a:r>
            <a:endParaRPr lang="ru-RU" dirty="0"/>
          </a:p>
        </p:txBody>
      </p:sp>
      <p:pic>
        <p:nvPicPr>
          <p:cNvPr id="5122" name="Picture 2" descr="C:\Users\Артур\Desktop\thumb_3942_atlas_big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038600"/>
            <a:ext cx="3810000" cy="26401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C:\Users\Артур\Desktop\thumb_3833_atlas_big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1" y="4038600"/>
            <a:ext cx="3810000" cy="25890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Кул-Шариф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600200"/>
            <a:ext cx="8534400" cy="4581150"/>
          </a:xfrm>
        </p:spPr>
        <p:txBody>
          <a:bodyPr/>
          <a:lstStyle/>
          <a:p>
            <a:r>
              <a:rPr lang="ru-RU" dirty="0" smtClean="0"/>
              <a:t>В главном зале мечети хранятся книги с именами жертвователей на ее строительство. Также в этом зале собраны подарочные издания Корана на разных языках мира.</a:t>
            </a:r>
            <a:endParaRPr lang="ru-RU" dirty="0"/>
          </a:p>
        </p:txBody>
      </p:sp>
      <p:pic>
        <p:nvPicPr>
          <p:cNvPr id="6146" name="Picture 2" descr="C:\Users\Артур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86200"/>
            <a:ext cx="381000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 descr="C:\Users\Артур\Desktop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886200"/>
            <a:ext cx="3810000" cy="2559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189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Тема: Кул-Шариф</vt:lpstr>
      <vt:lpstr>Кул-Шариф</vt:lpstr>
      <vt:lpstr>Кул-Шариф</vt:lpstr>
      <vt:lpstr>Кул-Шариф</vt:lpstr>
      <vt:lpstr>Кул-Шариф</vt:lpstr>
      <vt:lpstr>Кул-Шариф</vt:lpstr>
      <vt:lpstr>Кул-Шариф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Артур</cp:lastModifiedBy>
  <cp:revision>33</cp:revision>
  <dcterms:created xsi:type="dcterms:W3CDTF">2013-08-21T19:17:07Z</dcterms:created>
  <dcterms:modified xsi:type="dcterms:W3CDTF">2015-02-16T09:34:57Z</dcterms:modified>
</cp:coreProperties>
</file>