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2" r:id="rId5"/>
    <p:sldId id="263" r:id="rId6"/>
    <p:sldId id="265" r:id="rId7"/>
    <p:sldId id="267" r:id="rId8"/>
    <p:sldId id="266" r:id="rId9"/>
    <p:sldId id="268" r:id="rId10"/>
    <p:sldId id="269" r:id="rId11"/>
    <p:sldId id="270" r:id="rId12"/>
    <p:sldId id="275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D3C44-476B-4603-B0B3-0BDD0F2B9AC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7F43-D3AD-42F5-8289-183806823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56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16F6BE8-8EE2-44FF-9AF2-75F88F893DD9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iveinternet.ru/images/attach/c/8/99/783/99783841_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073" y="2258290"/>
            <a:ext cx="4145391" cy="45997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512" y="476672"/>
            <a:ext cx="8856984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7000"/>
              </a:lnSpc>
            </a:pP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Внеклассное </a:t>
            </a: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кружка «Культура в нас»</a:t>
            </a:r>
          </a:p>
          <a:p>
            <a:pPr>
              <a:lnSpc>
                <a:spcPct val="87000"/>
              </a:lnSpc>
            </a:pP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87000"/>
              </a:lnSpc>
            </a:pP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как образ Вселенной»</a:t>
            </a:r>
          </a:p>
          <a:p>
            <a:pPr>
              <a:lnSpc>
                <a:spcPct val="87000"/>
              </a:lnSpc>
            </a:pP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endParaRPr lang="ru-RU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860032" y="4509120"/>
            <a:ext cx="4283968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Барилова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 Сергеевна,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МБОУ-СОШ № 3 г. Армавира</a:t>
            </a:r>
          </a:p>
        </p:txBody>
      </p:sp>
    </p:spTree>
    <p:extLst>
      <p:ext uri="{BB962C8B-B14F-4D97-AF65-F5344CB8AC3E}">
        <p14:creationId xmlns:p14="http://schemas.microsoft.com/office/powerpoint/2010/main" val="1824821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13230"/>
            <a:ext cx="5571097" cy="684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418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-9665"/>
            <a:ext cx="5606255" cy="686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708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56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11" y="89679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вместе, руки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вверх.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Потянутся, вытягивая позвоночник.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Тихо-тихо колокольчик позвени,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мальчишек и девчонок разбуди.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проснулись, потянулись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 другу улыбнулись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022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5" y="0"/>
            <a:ext cx="556780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910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0"/>
            <a:ext cx="5584714" cy="687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657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соответствие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637634"/>
            <a:ext cx="2880320" cy="292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 descr="https://fs00.infourok.ru/images/doc/59/72801/hello_html_mdbf8a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637634"/>
            <a:ext cx="2952328" cy="300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52" y="3933056"/>
            <a:ext cx="2905472" cy="280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 descr="http://www.playing-field.ru/img/2015/052000/592487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2153" y="3767379"/>
            <a:ext cx="2479179" cy="306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104055" y="639803"/>
            <a:ext cx="2826504" cy="118313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7000"/>
              </a:lnSpc>
            </a:pP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Успенский собор Московского кремля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04055" y="1983336"/>
            <a:ext cx="2826504" cy="1784043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7000"/>
              </a:lnSpc>
            </a:pP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Собор Покрова Пресвятой Богородицы </a:t>
            </a:r>
            <a:endParaRPr lang="ru-RU" sz="2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7000"/>
              </a:lnSpc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Рву </a:t>
            </a:r>
            <a:endParaRPr lang="ru-RU" sz="2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7000"/>
              </a:lnSpc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(г. Москва)</a:t>
            </a:r>
            <a:endParaRPr lang="ru-RU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09525" y="3884643"/>
            <a:ext cx="3118659" cy="141738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7000"/>
              </a:lnSpc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Собор Святой Софии </a:t>
            </a:r>
          </a:p>
          <a:p>
            <a:pPr algn="ctr">
              <a:lnSpc>
                <a:spcPct val="87000"/>
              </a:lnSpc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(г. Великий Новгород) </a:t>
            </a:r>
            <a:endParaRPr lang="ru-RU" sz="2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28672" y="5445223"/>
            <a:ext cx="3099512" cy="1391461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7000"/>
              </a:lnSpc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 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Покрова Пресвятой Богородицы на Нерли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212846" y="5119891"/>
            <a:ext cx="198614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762910" y="1841180"/>
            <a:ext cx="315816" cy="388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889697" y="1628345"/>
            <a:ext cx="4224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483768" y="4365104"/>
            <a:ext cx="6449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159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-l.ru/i/n/705/176705/tn_176705_12515a81bc4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0255" y="1676400"/>
            <a:ext cx="5652654" cy="411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58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«Храм как образ Вселенной»</a:t>
            </a:r>
            <a:endParaRPr lang="ru-RU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1535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88640"/>
            <a:ext cx="5724128" cy="64807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особенное место, которое предназначено для встречи каждого человека с Богом, для совершения богослужения, а также это место, где собираются верующие люди. С тех пор, как Русь приняла православную веру, стали строить храмы, для того чтобы собирался народ слушать проповеди священников. Храмы завершаются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главами (куполами),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увенчаны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крестами.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Храмы могут иметь одну, три, пять, семь и более глав. </a:t>
            </a:r>
          </a:p>
        </p:txBody>
      </p:sp>
      <p:pic>
        <p:nvPicPr>
          <p:cNvPr id="2050" name="Picture 2" descr="http://www.birulevo-vostok.ru/images/public-org/proekt_hram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382795"/>
            <a:ext cx="3168352" cy="5287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5" name="Прямая со стрелкой 4"/>
          <p:cNvCxnSpPr/>
          <p:nvPr/>
        </p:nvCxnSpPr>
        <p:spPr>
          <a:xfrm>
            <a:off x="755576" y="1382795"/>
            <a:ext cx="173507" cy="103809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907704" y="692696"/>
            <a:ext cx="1008113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35140" y="806731"/>
            <a:ext cx="132456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0397" y="116632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(купол)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748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188640"/>
            <a:ext cx="4824536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храма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882" y="1196752"/>
            <a:ext cx="9144000" cy="16002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87000"/>
              </a:lnSpc>
              <a:spcBef>
                <a:spcPts val="0"/>
              </a:spcBef>
              <a:buFontTx/>
              <a:buNone/>
              <a:defRPr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своём плане храм может быть продолговатым, напоминая </a:t>
            </a: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символ Церкви Божией. А также </a:t>
            </a: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круг.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5" descr="C:\Мои документы\INTEL\Кусы V\Курсы 5\SmirnovaAA\media_materials\План Храма\882271182144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077072"/>
            <a:ext cx="24828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 descr="C:\Мои документы\INTEL\Кусы V\Курсы 5\SmirnovaAA\media_materials\План Храма\map_all_layers_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02" y="3253511"/>
            <a:ext cx="37147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8" descr="C:\Мои документы\INTEL\Кусы V\Курсы 5\SmirnovaAA\media_materials\План Храма\Храм Воскресения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229471"/>
            <a:ext cx="254635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3498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6632"/>
            <a:ext cx="8784976" cy="2857500"/>
          </a:xfrm>
        </p:spPr>
        <p:txBody>
          <a:bodyPr>
            <a:noAutofit/>
          </a:bodyPr>
          <a:lstStyle/>
          <a:p>
            <a:pPr marL="0" indent="365125" eaLnBrk="1" hangingPunct="1">
              <a:lnSpc>
                <a:spcPct val="87000"/>
              </a:lnSpc>
              <a:buFontTx/>
              <a:buNone/>
              <a:defRPr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храмовым зданием обычно находится </a:t>
            </a: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колокольня или звонница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колоколами. Она используется для торжественного звона перед богослужением и в другие моменты.</a:t>
            </a:r>
          </a:p>
          <a:p>
            <a:pPr marL="0" indent="365125" eaLnBrk="1" hangingPunct="1">
              <a:lnSpc>
                <a:spcPct val="87000"/>
              </a:lnSpc>
              <a:buFontTx/>
              <a:buNone/>
              <a:defRPr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перед входом в храм называется </a:t>
            </a:r>
            <a:r>
              <a:rPr lang="ru-RU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папертью.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22909"/>
            <a:ext cx="2952328" cy="3935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4463989" y="3501008"/>
            <a:ext cx="1620179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940152" y="3205871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Колокольня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339752" y="6093296"/>
            <a:ext cx="2124237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79512" y="5517232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Паперть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989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3084" y="260648"/>
            <a:ext cx="5150916" cy="6266407"/>
          </a:xfrm>
        </p:spPr>
        <p:txBody>
          <a:bodyPr>
            <a:noAutofit/>
          </a:bodyPr>
          <a:lstStyle/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 храм, как правило, разделяется на 3 части:</a:t>
            </a:r>
          </a:p>
          <a:p>
            <a:pPr marL="0" indent="365125" eaLnBrk="1" hangingPunct="1">
              <a:lnSpc>
                <a:spcPct val="80000"/>
              </a:lnSpc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часть от входа – </a:t>
            </a:r>
            <a:r>
              <a:rPr lang="ru-RU" sz="30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365125" eaLnBrk="1" hangingPunct="1">
              <a:lnSpc>
                <a:spcPct val="80000"/>
              </a:lnSpc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часть – </a:t>
            </a:r>
            <a:r>
              <a:rPr lang="ru-RU" sz="30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предназначена для молящихся;</a:t>
            </a:r>
          </a:p>
          <a:p>
            <a:pPr marL="0" indent="365125" eaLnBrk="1" hangingPunct="1">
              <a:lnSpc>
                <a:spcPct val="80000"/>
              </a:lnSpc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часть – восточная, отделённая от средней части иконостасом, предназначена для священнослужителей – </a:t>
            </a:r>
            <a:r>
              <a:rPr lang="ru-RU" sz="3000" u="sng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алтарь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365125" eaLnBrk="1" hangingPunct="1">
              <a:lnSpc>
                <a:spcPct val="80000"/>
              </a:lnSpc>
              <a:buFontTx/>
              <a:buNone/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Алтарь символизирует духовное Небо, рай, место особенного пребывания Божия.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8" y="548680"/>
            <a:ext cx="3783413" cy="554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264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14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Алтарь </a:t>
            </a:r>
          </a:p>
        </p:txBody>
      </p:sp>
      <p:pic>
        <p:nvPicPr>
          <p:cNvPr id="9220" name="Picture 4" descr="C:\Мои документы\INTEL\Кусы V\Курсы 5\SmirnovaAA\media_materials\алтарь\0_5655_1e1cf939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04" y="3499867"/>
            <a:ext cx="2442147" cy="335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C:\Мои документы\INTEL\Кусы V\Курсы 5\SmirnovaAA\media_materials\алтарь\1-we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000214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C:\Мои документы\INTEL\Кусы V\Курсы 5\SmirnovaAA\media_materials\в церкви\i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503524"/>
            <a:ext cx="2410588" cy="321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701373"/>
            <a:ext cx="8892480" cy="301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7000"/>
              </a:lnSpc>
              <a:spcBef>
                <a:spcPts val="0"/>
              </a:spcBef>
              <a:spcAft>
                <a:spcPct val="0"/>
              </a:spcAft>
              <a:buClr>
                <a:srgbClr val="6600FF"/>
              </a:buClr>
              <a:buSzTx/>
              <a:buFontTx/>
              <a:buNone/>
              <a:tabLst/>
              <a:defRPr/>
            </a:pPr>
            <a:r>
              <a:rPr kumimoji="1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В центре алтаря находится </a:t>
            </a:r>
            <a:r>
              <a:rPr kumimoji="1" lang="ru-RU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престол</a:t>
            </a:r>
            <a:r>
              <a:rPr kumimoji="1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– главная святыня храма, где восседает сам Господь. </a:t>
            </a:r>
            <a:r>
              <a:rPr kumimoji="1" lang="ru-RU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Иконостас</a:t>
            </a:r>
            <a:r>
              <a:rPr kumimoji="1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состоит из одного или нескольких рядов икон, а также имеет трое дверей, центральные двустворчатые двери называются </a:t>
            </a:r>
            <a:r>
              <a:rPr kumimoji="1" lang="ru-RU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Царскими вратами</a:t>
            </a:r>
            <a:r>
              <a:rPr kumimoji="1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через которые во время Божественных литургий проходит сам Христос. </a:t>
            </a:r>
            <a:endParaRPr kumimoji="1" lang="ru-RU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800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838" y="1700808"/>
            <a:ext cx="3468361" cy="513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-167968" y="829601"/>
            <a:ext cx="9311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ВНЕШНЕЕ УСТРОЙСТВО ХРАМА</a:t>
            </a:r>
            <a:endParaRPr lang="ru-RU" sz="4000" b="1" dirty="0">
              <a:solidFill>
                <a:srgbClr val="FF0000"/>
              </a:solidFill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1537487"/>
            <a:ext cx="132456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2852936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(купол)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60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367" y="-29975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85271" y="527640"/>
            <a:ext cx="9311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ВНУТРЕННЕЕ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УСТРОЙСТВО ХРАМА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0943" y="1700808"/>
            <a:ext cx="4032448" cy="4365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410063" y="6013585"/>
            <a:ext cx="2664296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Паперть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3" y="3595328"/>
            <a:ext cx="2826504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часть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74359" y="1844824"/>
            <a:ext cx="2826504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Царские врата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527" y="2852936"/>
            <a:ext cx="2219347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Притвор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00994" y="1153263"/>
            <a:ext cx="2219347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Алтарь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05325" y="1173971"/>
            <a:ext cx="2219347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Престол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99592" y="1988840"/>
            <a:ext cx="2219347" cy="57606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Иконостас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509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</TotalTime>
  <Words>357</Words>
  <Application>Microsoft Office PowerPoint</Application>
  <PresentationFormat>Экран (4:3)</PresentationFormat>
  <Paragraphs>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План храма</vt:lpstr>
      <vt:lpstr>Презентация PowerPoint</vt:lpstr>
      <vt:lpstr>Презентация PowerPoint</vt:lpstr>
      <vt:lpstr>Алтарь </vt:lpstr>
      <vt:lpstr>Работа в парах</vt:lpstr>
      <vt:lpstr>Работа в парах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Найди соответствие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мероприятие: «Храм как образ Вселенной»</dc:title>
  <dc:creator>Юленька</dc:creator>
  <cp:lastModifiedBy>Юленька</cp:lastModifiedBy>
  <cp:revision>22</cp:revision>
  <dcterms:created xsi:type="dcterms:W3CDTF">2016-11-07T21:49:08Z</dcterms:created>
  <dcterms:modified xsi:type="dcterms:W3CDTF">2016-12-01T18:01:59Z</dcterms:modified>
</cp:coreProperties>
</file>