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ЛАСКА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stihi.ru/pics/2014/02/22/617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78" y="-171400"/>
            <a:ext cx="9151778" cy="77048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344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cdn.fishki.net/upload/post/201511/16/1738969/original-2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984" y="2636912"/>
            <a:ext cx="4446508" cy="34512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МАЛЕНЬКИЕ ЛАСКИ</a:t>
            </a:r>
            <a:endParaRPr lang="ru-RU" dirty="0"/>
          </a:p>
        </p:txBody>
      </p:sp>
      <p:pic>
        <p:nvPicPr>
          <p:cNvPr id="1026" name="Picture 2" descr="http://s019.radikal.ru/i627/1208/cf/7991aa56e20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56114"/>
            <a:ext cx="4788024" cy="38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65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5klass.net/datas/okruzhajuschij-mir/ZHivotnye-ZHigulevskogo-zapovednika/0017-017-Lask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496943" cy="6624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162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БЫВАЮТ И ЗЛЫЕ ЛАСКИ</a:t>
            </a:r>
            <a:endParaRPr lang="ru-RU" dirty="0"/>
          </a:p>
        </p:txBody>
      </p:sp>
      <p:pic>
        <p:nvPicPr>
          <p:cNvPr id="4" name="Объект 3" descr="http://outdooroverload.com/wp-content/uploads/2015/07/Ermine-fangs-70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7057582" cy="4869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0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boombob.ru/img/picture/Oct/12/24218b4a41c16eb412239c96071e3601/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84976" cy="6669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470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ЛАСКА УВИДЕЛА ЗАЙЦА</a:t>
            </a:r>
            <a:endParaRPr lang="ru-RU" dirty="0"/>
          </a:p>
        </p:txBody>
      </p:sp>
      <p:pic>
        <p:nvPicPr>
          <p:cNvPr id="4" name="Объект 3" descr="http://sfw.so/uploads/posts/2010-03/1268240656_1267881788_1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8712968" cy="4869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641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Объект 3" descr="http://dimetris.com.ua/forum/files/a60d70b2bad0a40f5304e2720ffr_kukly_igrushki_laska_17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628800"/>
            <a:ext cx="9252520" cy="52273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348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</TotalTime>
  <Words>13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ЛАСКА</vt:lpstr>
      <vt:lpstr>МАЛЕНЬКИЕ ЛАСКИ</vt:lpstr>
      <vt:lpstr>Презентация PowerPoint</vt:lpstr>
      <vt:lpstr>БЫВАЮТ И ЗЛЫЕ ЛАСКИ</vt:lpstr>
      <vt:lpstr>Презентация PowerPoint</vt:lpstr>
      <vt:lpstr>ЛАСКА УВИДЕЛА ЗАЙЦА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Демиург</dc:creator>
  <cp:lastModifiedBy>Демиург</cp:lastModifiedBy>
  <cp:revision>4</cp:revision>
  <dcterms:created xsi:type="dcterms:W3CDTF">2016-10-27T00:13:21Z</dcterms:created>
  <dcterms:modified xsi:type="dcterms:W3CDTF">2016-10-27T00:53:06Z</dcterms:modified>
</cp:coreProperties>
</file>