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49" d="100"/>
          <a:sy n="49" d="100"/>
        </p:scale>
        <p:origin x="-127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2;&#1083;&#1072;&#1089;&#1089;&#1085;&#1099;&#1081;%20&#1095;&#1072;&#1089;%20-%20&#1083;&#1102;&#1073;&#1086;&#1074;&#1100;&#1102;%20&#1076;&#1086;&#1088;&#1086;&#1078;&#1080;&#1090;&#1100;%20&#1091;&#1084;&#1077;&#1081;&#1090;&#1077;\13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2;&#1083;&#1072;&#1089;&#1089;&#1085;&#1099;&#1081;%20&#1095;&#1072;&#1089;%20-%20&#1083;&#1102;&#1073;&#1086;&#1074;&#1100;&#1102;%20&#1076;&#1086;&#1088;&#1086;&#1078;&#1080;&#1090;&#1100;%20&#1091;&#1084;&#1077;&#1081;&#1090;&#1077;\14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2;&#1083;&#1072;&#1089;&#1089;&#1085;&#1099;&#1081;%20&#1095;&#1072;&#1089;%20-%20&#1083;&#1102;&#1073;&#1086;&#1074;&#1100;&#1102;%20&#1076;&#1086;&#1088;&#1086;&#1078;&#1080;&#1090;&#1100;%20&#1091;&#1084;&#1077;&#1081;&#1090;&#1077;\12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2;&#1083;&#1072;&#1089;&#1089;&#1085;&#1099;&#1081;%20&#1095;&#1072;&#1089;%20-%20&#1083;&#1102;&#1073;&#1086;&#1074;&#1100;&#1102;%20&#1076;&#1086;&#1088;&#1086;&#1078;&#1080;&#1090;&#1100;%20&#1091;&#1084;&#1077;&#1081;&#1090;&#1077;\17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2;&#1083;&#1072;&#1089;&#1089;&#1085;&#1099;&#1081;%20&#1095;&#1072;&#1089;%20-%20&#1083;&#1102;&#1073;&#1086;&#1074;&#1100;&#1102;%20&#1076;&#1086;&#1088;&#1086;&#1078;&#1080;&#1090;&#1100;%20&#1091;&#1084;&#1077;&#1081;&#1090;&#1077;\15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2932" y="0"/>
            <a:ext cx="6491068" cy="1600200"/>
          </a:xfrm>
        </p:spPr>
        <p:txBody>
          <a:bodyPr/>
          <a:lstStyle/>
          <a:p>
            <a:pPr algn="ctr"/>
            <a:r>
              <a:rPr lang="ru-RU" dirty="0" smtClean="0"/>
              <a:t>Любовью </a:t>
            </a:r>
            <a:br>
              <a:rPr lang="ru-RU" dirty="0" smtClean="0"/>
            </a:br>
            <a:r>
              <a:rPr lang="ru-RU" dirty="0" smtClean="0"/>
              <a:t>дорожить умейте!</a:t>
            </a:r>
            <a:endParaRPr lang="ru-RU" dirty="0"/>
          </a:p>
        </p:txBody>
      </p:sp>
      <p:pic>
        <p:nvPicPr>
          <p:cNvPr id="1026" name="Picture 2" descr="E:\Documents and Settings\Рома\Рабочий стол\Новая папка\Densemj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2857500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Documents and Settings\Рома\Рабочий стол\Новая папка\1265131371_den_lubvi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048000"/>
            <a:ext cx="4572000" cy="359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 лет встреч и расставаний, нежности и верности друг другу.</a:t>
            </a:r>
            <a:endParaRPr lang="ru-RU" dirty="0"/>
          </a:p>
        </p:txBody>
      </p:sp>
      <p:pic>
        <p:nvPicPr>
          <p:cNvPr id="8194" name="Picture 2" descr="E:\Documents and Settings\Рома\Рабочий стол\Новая папка\pic.445668.0.460x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3657600" cy="3871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 descr="E:\Documents and Settings\Рома\Рабочий стол\Новая папка\59119679_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76400"/>
            <a:ext cx="3352800" cy="4382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2484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2600" y="6248400"/>
            <a:ext cx="518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Владимир Высоцкий и Марина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Влади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054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ru-RU" dirty="0" smtClean="0"/>
              <a:t>стихотворение «Мадонна»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множеством картин старинных мастеров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Украсить я всегда желал свою обитель,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суеверно им дивился посетитель,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Внимая важному  сужденью знатоков.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простом углу моём, средь медленных трудов,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Одной картины я желал быть вечно зритель,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Одной: чтоб на меня с холста, как с облаков,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Пречистая и наш божественный спаситель –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-Она с величием , он с разумом в очах-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Взирали, кроткие, во славе и в лучах,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Одни, без ангелов, под пальмою Сиона.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Исполнились мои желания. Творец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Тебя мне ниспослал, тебя, моя Мадонна,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Чистейшей прелести чистейший образец.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lastslideviewed"/>
          </p:cNvPr>
          <p:cNvSpPr/>
          <p:nvPr/>
        </p:nvSpPr>
        <p:spPr>
          <a:xfrm rot="10800000">
            <a:off x="7162800" y="5638800"/>
            <a:ext cx="838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ru-RU" dirty="0" smtClean="0"/>
              <a:t>Стихотворение «</a:t>
            </a:r>
            <a:r>
              <a:rPr lang="ru-RU" dirty="0" err="1" smtClean="0"/>
              <a:t>Лиличка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i="1" dirty="0" smtClean="0"/>
              <a:t>Дым табачный воздух выел.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Комната-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 глава в </a:t>
            </a:r>
            <a:r>
              <a:rPr lang="ru-RU" i="1" dirty="0" err="1" smtClean="0"/>
              <a:t>крученыховском</a:t>
            </a:r>
            <a:r>
              <a:rPr lang="ru-RU" i="1" dirty="0" smtClean="0"/>
              <a:t> аде.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Вспомни-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за этим окном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впервые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       руки твои,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исступлённый, гладил.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Сегодня сидишь вот,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сердце в железе.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День ещё-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выгонишь,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   может быть, изругав.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В мутной передней долго не влезет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  сломанная дрожью рука 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                       в рукав.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трелка вправо 3">
            <a:hlinkClick r:id="" action="ppaction://hlinkshowjump?jump=lastslideviewed"/>
          </p:cNvPr>
          <p:cNvSpPr/>
          <p:nvPr/>
        </p:nvSpPr>
        <p:spPr>
          <a:xfrm rot="10800000">
            <a:off x="7162800" y="5638800"/>
            <a:ext cx="838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62600"/>
            <a:ext cx="8915400" cy="1513368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Выполнила учитель русского языка и литературы </a:t>
            </a:r>
            <a:r>
              <a:rPr lang="ru-RU" i="1" dirty="0" smtClean="0"/>
              <a:t>МСОУСОШ № 3 </a:t>
            </a:r>
            <a:r>
              <a:rPr lang="ru-RU" i="1" dirty="0" smtClean="0"/>
              <a:t>г.Южи </a:t>
            </a:r>
            <a:r>
              <a:rPr lang="ru-RU" i="1" dirty="0" err="1" smtClean="0"/>
              <a:t>Шеронова</a:t>
            </a:r>
            <a:r>
              <a:rPr lang="ru-RU" i="1" smtClean="0"/>
              <a:t> Н.В.</a:t>
            </a:r>
            <a:endParaRPr lang="ru-RU" i="1" dirty="0"/>
          </a:p>
        </p:txBody>
      </p:sp>
      <p:pic>
        <p:nvPicPr>
          <p:cNvPr id="9218" name="Picture 2" descr="E:\Documents and Settings\Рома\Рабочий стол\Новая папка\image187233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153400" cy="5000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09600" y="1371600"/>
            <a:ext cx="7330853" cy="280076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</a:t>
            </a:r>
          </a:p>
          <a:p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внимание !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День всех влюбленных</a:t>
            </a:r>
            <a:endParaRPr lang="ru-RU" dirty="0"/>
          </a:p>
        </p:txBody>
      </p:sp>
      <p:pic>
        <p:nvPicPr>
          <p:cNvPr id="2051" name="Picture 3" descr="E:\Documents and Settings\Рома\Рабочий стол\Новая папка\lyubov-valenti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990850"/>
            <a:ext cx="6191250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Documents and Settings\Рома\Рабочий стол\Новая папка\валентинки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3000"/>
            <a:ext cx="4095750" cy="4095750"/>
          </a:xfrm>
          <a:prstGeom prst="rect">
            <a:avLst/>
          </a:prstGeom>
          <a:noFill/>
        </p:spPr>
      </p:pic>
      <p:pic>
        <p:nvPicPr>
          <p:cNvPr id="7" name="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868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88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Петр и </a:t>
            </a:r>
            <a:r>
              <a:rPr lang="ru-RU" dirty="0" err="1" smtClean="0"/>
              <a:t>Феврония</a:t>
            </a:r>
            <a:r>
              <a:rPr lang="ru-RU" dirty="0" smtClean="0"/>
              <a:t> </a:t>
            </a:r>
            <a:r>
              <a:rPr lang="ru-RU" dirty="0" err="1" smtClean="0"/>
              <a:t>муромские</a:t>
            </a:r>
            <a:endParaRPr lang="ru-RU" dirty="0"/>
          </a:p>
        </p:txBody>
      </p:sp>
      <p:pic>
        <p:nvPicPr>
          <p:cNvPr id="1026" name="Picture 2" descr="E:\Documents and Settings\Рома\Рабочий стол\QtMmNjYy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2880360" cy="434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29000" y="1066800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Пётр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Феврония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стали образцами супружеской верности, взаимной любви и семейного счастья ещё при жизни. По легенде, они умерли в один день- 25 июня (8 июля по новому стилю) 1228г. Их тела, положенные в разных гробах, чудесным образом оказались в одном гробу, что сочли чудом.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 мощи хранятся в храме Св.Троицы Свято-Троицкого монастыря в Муроме.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Пословицы и поговорки о любви: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ru-RU" dirty="0" smtClean="0"/>
              <a:t>Любовь не пожар, а загорится…</a:t>
            </a:r>
          </a:p>
          <a:p>
            <a:pPr>
              <a:buNone/>
            </a:pPr>
            <a:r>
              <a:rPr lang="ru-RU" dirty="0" smtClean="0"/>
              <a:t>( не потушишь.)</a:t>
            </a:r>
          </a:p>
          <a:p>
            <a:r>
              <a:rPr lang="ru-RU" dirty="0" smtClean="0"/>
              <a:t>Насильно мил …</a:t>
            </a:r>
          </a:p>
          <a:p>
            <a:pPr>
              <a:buNone/>
            </a:pPr>
            <a:r>
              <a:rPr lang="ru-RU" dirty="0" smtClean="0"/>
              <a:t>( не будешь.)</a:t>
            </a:r>
          </a:p>
          <a:p>
            <a:r>
              <a:rPr lang="ru-RU" dirty="0" smtClean="0"/>
              <a:t>Не мил и вольный свет…</a:t>
            </a:r>
          </a:p>
          <a:p>
            <a:pPr>
              <a:buNone/>
            </a:pPr>
            <a:r>
              <a:rPr lang="ru-RU" dirty="0" smtClean="0"/>
              <a:t>( когда милого друга нет.)</a:t>
            </a:r>
          </a:p>
          <a:p>
            <a:r>
              <a:rPr lang="ru-RU" dirty="0" smtClean="0"/>
              <a:t>Любовь – кольцо…</a:t>
            </a:r>
          </a:p>
          <a:p>
            <a:pPr>
              <a:buNone/>
            </a:pPr>
            <a:r>
              <a:rPr lang="ru-RU" dirty="0" smtClean="0"/>
              <a:t>( а у кольца нет конца.)</a:t>
            </a:r>
          </a:p>
          <a:p>
            <a:r>
              <a:rPr lang="ru-RU" dirty="0" smtClean="0"/>
              <a:t>Не везёт в удаче…</a:t>
            </a:r>
          </a:p>
          <a:p>
            <a:pPr>
              <a:buNone/>
            </a:pPr>
            <a:r>
              <a:rPr lang="ru-RU" dirty="0" smtClean="0"/>
              <a:t>( повезёт в любви.)</a:t>
            </a:r>
          </a:p>
          <a:p>
            <a:r>
              <a:rPr lang="ru-RU" dirty="0" smtClean="0"/>
              <a:t>Милые бранятся…</a:t>
            </a:r>
          </a:p>
          <a:p>
            <a:pPr>
              <a:buNone/>
            </a:pPr>
            <a:r>
              <a:rPr lang="ru-RU" dirty="0" smtClean="0"/>
              <a:t>( только тешатся.)</a:t>
            </a:r>
          </a:p>
          <a:p>
            <a:r>
              <a:rPr lang="ru-RU" dirty="0" smtClean="0"/>
              <a:t>С милым рай …</a:t>
            </a:r>
          </a:p>
          <a:p>
            <a:pPr>
              <a:buNone/>
            </a:pPr>
            <a:r>
              <a:rPr lang="ru-RU" dirty="0" smtClean="0"/>
              <a:t>( и в шалаше.)</a:t>
            </a:r>
          </a:p>
          <a:p>
            <a:r>
              <a:rPr lang="ru-RU" dirty="0" smtClean="0"/>
              <a:t>Где любовь и совет…</a:t>
            </a:r>
          </a:p>
          <a:p>
            <a:pPr>
              <a:buNone/>
            </a:pPr>
            <a:r>
              <a:rPr lang="ru-RU" dirty="0" smtClean="0"/>
              <a:t>( там и горя нет.)</a:t>
            </a:r>
          </a:p>
          <a:p>
            <a:r>
              <a:rPr lang="ru-RU" dirty="0" smtClean="0"/>
              <a:t>Любовь да лад – не надобен…</a:t>
            </a:r>
          </a:p>
          <a:p>
            <a:pPr>
              <a:buNone/>
            </a:pPr>
            <a:r>
              <a:rPr lang="ru-RU" dirty="0" smtClean="0"/>
              <a:t>( и клад.)</a:t>
            </a:r>
          </a:p>
          <a:p>
            <a:r>
              <a:rPr lang="ru-RU" dirty="0" smtClean="0"/>
              <a:t>Любовь за деньги…</a:t>
            </a:r>
          </a:p>
          <a:p>
            <a:pPr>
              <a:buNone/>
            </a:pPr>
            <a:r>
              <a:rPr lang="ru-RU" dirty="0" smtClean="0"/>
              <a:t>( не купишь.)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«Я помню чудное мгновенье, передо мной явилась ты…»</a:t>
            </a:r>
            <a:endParaRPr lang="ru-RU" dirty="0"/>
          </a:p>
        </p:txBody>
      </p:sp>
      <p:pic>
        <p:nvPicPr>
          <p:cNvPr id="3074" name="Picture 2" descr="E:\Documents and Settings\Рома\Рабочий стол\Новая папка\Орест-Адамович-Кипренский--Портрет-А.-С.-Пушкина-(1827)-ГТ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4119642" cy="48466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Documents and Settings\Рома\Рабочий стол\Новая папка\b45143f9a0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47800"/>
            <a:ext cx="3966556" cy="4972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1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05800" y="6324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61722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С. Пушкин и Анна Керн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790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Чистейшей прелести чистейшей образец.</a:t>
            </a:r>
            <a:endParaRPr lang="ru-RU" dirty="0"/>
          </a:p>
        </p:txBody>
      </p:sp>
      <p:pic>
        <p:nvPicPr>
          <p:cNvPr id="4098" name="Picture 2" descr="E:\Documents and Settings\Рома\Рабочий стол\Новая папка\106481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128611" cy="496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81000" y="1371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Наталия Николаевна Гончарова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905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191000" y="1600200"/>
            <a:ext cx="4495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Пушкин боготворил свою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жену. Его восхищала не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её красота, но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сдержанность, немногословность. Натали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 посвятил много стихов.  Вот одно из них, которое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называется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action="ppaction://hlinksldjump"/>
              </a:rPr>
              <a:t>«Мадонна»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98120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Я б навеки пошёл за тобой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Хоть в свои, хоть в чужие дали…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В первый раз я запел про любовь,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В первый раз отрекаюсь скандалить.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2" name="Picture 2" descr="E:\Documents and Settings\Рома\Рабочий стол\Новая папка\14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124200"/>
            <a:ext cx="4566591" cy="3409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E:\Documents and Settings\Рома\Рабочий стол\Новая папка\850520_esenin_p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752600"/>
            <a:ext cx="4114800" cy="449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58200" y="64008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286000"/>
            <a:ext cx="4775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Сергей Есенин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Айседора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Дункан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09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Лиля </a:t>
            </a:r>
            <a:r>
              <a:rPr lang="ru-RU" dirty="0" err="1" smtClean="0"/>
              <a:t>брик</a:t>
            </a:r>
            <a:r>
              <a:rPr lang="ru-RU" dirty="0" smtClean="0"/>
              <a:t> была и осталась единственной , которую очень сильно любил поэт.</a:t>
            </a:r>
            <a:endParaRPr lang="ru-RU" dirty="0"/>
          </a:p>
        </p:txBody>
      </p:sp>
      <p:pic>
        <p:nvPicPr>
          <p:cNvPr id="6146" name="Picture 2" descr="E:\Documents and Settings\Рома\Рабочий стол\Новая папка\5119defc721c5a131bfe90cf3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5632"/>
            <a:ext cx="4953000" cy="370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E:\Documents and Settings\Рома\Рабочий стол\Новая папка\0a0bc24b9bfd80cf6b81e893c0708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1600200"/>
            <a:ext cx="4762500" cy="3038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05400" y="4724400"/>
            <a:ext cx="3269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Владимир Маяковский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Лиля Брик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05000"/>
            <a:ext cx="48974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Многие </a:t>
            </a:r>
            <a:r>
              <a:rPr lang="ru-RU" dirty="0" smtClean="0">
                <a:hlinkClick r:id="rId4" action="ppaction://hlinksldjump"/>
              </a:rPr>
              <a:t>стихотворения </a:t>
            </a:r>
            <a:r>
              <a:rPr lang="ru-RU" dirty="0" smtClean="0"/>
              <a:t>и поэмы Маяковский</a:t>
            </a:r>
          </a:p>
          <a:p>
            <a:r>
              <a:rPr lang="ru-RU" dirty="0" smtClean="0"/>
              <a:t> посвящал Лиле. Для Брик это был </a:t>
            </a:r>
          </a:p>
          <a:p>
            <a:r>
              <a:rPr lang="ru-RU" dirty="0" smtClean="0"/>
              <a:t>кратковременный роман, а Маяковский </a:t>
            </a:r>
          </a:p>
          <a:p>
            <a:r>
              <a:rPr lang="ru-RU" dirty="0" smtClean="0"/>
              <a:t> очень страдал и любил только её.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«…и встает стена чертополоха между мной и радостью моей…»</a:t>
            </a:r>
            <a:endParaRPr lang="ru-RU" dirty="0"/>
          </a:p>
        </p:txBody>
      </p:sp>
      <p:pic>
        <p:nvPicPr>
          <p:cNvPr id="7171" name="Picture 3" descr="E:\Documents and Settings\Рома\Рабочий стол\Новая папка\img-353138-09aac969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5868"/>
            <a:ext cx="5334000" cy="3030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E:\Documents and Settings\Рома\Рабочий стол\Новая папка\008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066800"/>
            <a:ext cx="4876800" cy="40467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324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2438400"/>
            <a:ext cx="3031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Николай Заболоцкий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Екатерина Клыкова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2094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4">
      <a:dk1>
        <a:sysClr val="windowText" lastClr="000000"/>
      </a:dk1>
      <a:lt1>
        <a:sysClr val="window" lastClr="FFFFFF"/>
      </a:lt1>
      <a:dk2>
        <a:srgbClr val="5DD3FF"/>
      </a:dk2>
      <a:lt2>
        <a:srgbClr val="FFFFFF"/>
      </a:lt2>
      <a:accent1>
        <a:srgbClr val="00B0F0"/>
      </a:accent1>
      <a:accent2>
        <a:srgbClr val="00B0F0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0084B4"/>
      </a:hlink>
      <a:folHlink>
        <a:srgbClr val="00B0F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116</TotalTime>
  <Words>521</Words>
  <Application>Microsoft Office PowerPoint</Application>
  <PresentationFormat>Экран (4:3)</PresentationFormat>
  <Paragraphs>84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Любовью  дорожить умейте!</vt:lpstr>
      <vt:lpstr>День всех влюбленных</vt:lpstr>
      <vt:lpstr>Петр и Феврония муромские</vt:lpstr>
      <vt:lpstr>Пословицы и поговорки о любви:</vt:lpstr>
      <vt:lpstr>«Я помню чудное мгновенье, передо мной явилась ты…»</vt:lpstr>
      <vt:lpstr>Чистейшей прелести чистейшей образец.</vt:lpstr>
      <vt:lpstr>Я б навеки пошёл за тобой Хоть в свои, хоть в чужие дали… В первый раз я запел про любовь, В первый раз отрекаюсь скандалить. </vt:lpstr>
      <vt:lpstr>Лиля брик была и осталась единственной , которую очень сильно любил поэт.</vt:lpstr>
      <vt:lpstr>«…и встает стена чертополоха между мной и радостью моей…»</vt:lpstr>
      <vt:lpstr>10 лет встреч и расставаний, нежности и верности друг другу.</vt:lpstr>
      <vt:lpstr>стихотворение «Мадонна»</vt:lpstr>
      <vt:lpstr>Стихотворение «Лиличка»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Любовью  дорожить умейте!</dc:title>
  <cp:lastModifiedBy>НАТАША</cp:lastModifiedBy>
  <cp:revision>16</cp:revision>
  <dcterms:modified xsi:type="dcterms:W3CDTF">2016-11-30T18:36:03Z</dcterms:modified>
</cp:coreProperties>
</file>