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6" r:id="rId3"/>
    <p:sldId id="275" r:id="rId4"/>
    <p:sldId id="257" r:id="rId5"/>
    <p:sldId id="258" r:id="rId6"/>
    <p:sldId id="266" r:id="rId7"/>
    <p:sldId id="259" r:id="rId8"/>
    <p:sldId id="267" r:id="rId9"/>
    <p:sldId id="272" r:id="rId10"/>
    <p:sldId id="273" r:id="rId11"/>
    <p:sldId id="274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052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2708920"/>
            <a:ext cx="8103376" cy="2929880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ru-RU" sz="2100" b="0" cap="none" dirty="0">
                <a:ln>
                  <a:noFill/>
                </a:ln>
                <a:solidFill>
                  <a:prstClr val="white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Педагог дополнительного образования:</a:t>
            </a:r>
            <a:br>
              <a:rPr lang="ru-RU" sz="2100" b="0" cap="none" dirty="0">
                <a:ln>
                  <a:noFill/>
                </a:ln>
                <a:solidFill>
                  <a:prstClr val="white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100" b="0" cap="none" dirty="0">
                <a:ln>
                  <a:noFill/>
                </a:ln>
                <a:solidFill>
                  <a:prstClr val="white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7300" b="0" cap="none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Глуховичёва</a:t>
            </a:r>
            <a:r>
              <a:rPr lang="ru-RU" sz="7300" b="0" cap="none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7300" b="0" cap="none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7300" b="0" cap="none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Ольга </a:t>
            </a:r>
            <a:r>
              <a:rPr lang="ru-RU" sz="7300" b="0" cap="none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Юрьевна</a:t>
            </a:r>
            <a:r>
              <a:rPr lang="ru-RU" sz="4100" b="0" cap="none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100" b="0" cap="none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7200" dirty="0" smtClean="0"/>
              <a:t> 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76672"/>
            <a:ext cx="6912768" cy="18722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дополнительного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района Омской области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дом детского творчества»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2050" name="Picture 2" descr="C:\Users\user 123\Desktop\IMG_20160406_1904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96103"/>
            <a:ext cx="3821034" cy="509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 123\Desktop\145995513297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7522"/>
            <a:ext cx="3768180" cy="502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4629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костюмы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 123\Desktop\IMG_20150513_1608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38173"/>
            <a:ext cx="4340572" cy="57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2863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785926"/>
            <a:ext cx="7286676" cy="2071694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 123\Desktop\IMG_20160422_1352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4257474" cy="567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971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«Дизайнер одежды»</a:t>
            </a:r>
            <a:endParaRPr lang="ru-RU" dirty="0"/>
          </a:p>
        </p:txBody>
      </p:sp>
      <p:pic>
        <p:nvPicPr>
          <p:cNvPr id="2050" name="Picture 2" descr="M:\фото 29.08.16\ДО\DSCN76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96930" cy="492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5" descr="SAM_296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076110" y="1503490"/>
            <a:ext cx="2761394" cy="4909977"/>
          </a:xfrm>
        </p:spPr>
      </p:pic>
      <p:pic>
        <p:nvPicPr>
          <p:cNvPr id="2051" name="Picture 3" descr="C:\Users\user 123\Desktop\IMG_20160420_1907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178219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765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710254" cy="1143000"/>
          </a:xfrm>
        </p:spPr>
        <p:txBody>
          <a:bodyPr/>
          <a:lstStyle/>
          <a:p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 123\Desktop\DSCN76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460084" cy="259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 123\Desktop\DSCN76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61243"/>
            <a:ext cx="3388227" cy="254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 123\Desktop\Фото26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510" y="2062619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 123\Desktop\IMG_20160531_1730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42392" y="-2296875"/>
            <a:ext cx="3294834" cy="247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 123\Desktop\IMG_20160531_1731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42392" y="-2296875"/>
            <a:ext cx="3294834" cy="247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 123\Desktop\IMG_20160526_1730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2471126" cy="32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 123\Desktop\IMG_20160526_17312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465" y="1772816"/>
            <a:ext cx="2471126" cy="32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 123\Desktop\IMG_20151217_13142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48025"/>
            <a:ext cx="2988020" cy="224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 123\Desktop\IMG_20150508_161728_1CS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1104" y="3573016"/>
            <a:ext cx="2013097" cy="268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 123\Desktop\Фото24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3599"/>
            <a:ext cx="3236137" cy="43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 123\Desktop\Фото23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3351336" cy="446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 123\Desktop\DSCN52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83583"/>
            <a:ext cx="3744416" cy="280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dirty="0"/>
              <a:t/>
            </a:r>
            <a:br>
              <a:rPr lang="ru-RU" sz="4800" dirty="0"/>
            </a:br>
            <a:r>
              <a:rPr lang="ru-RU" sz="4400" dirty="0" smtClean="0">
                <a:solidFill>
                  <a:srgbClr val="00B0F0"/>
                </a:solidFill>
              </a:rPr>
              <a:t>«Путешествие в мир искусства»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4676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47" name="Picture 3" descr="C:\Users\user 123\Desktop\102_63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687" y="1569225"/>
            <a:ext cx="4633938" cy="260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 123\Desktop\Фото19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9693"/>
            <a:ext cx="4064759" cy="304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 123\Desktop\IMG_20160502_1818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6568" y="4725144"/>
            <a:ext cx="2535768" cy="190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 123\Desktop\Фото24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64244"/>
            <a:ext cx="2150992" cy="28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user 123\Desktop\Фото219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4060" y="4269462"/>
            <a:ext cx="1904544" cy="253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 123\Desktop\IMG_20150505_1154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 123\Desktop\Фото22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013531" cy="301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 123\Desktop\Фото22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4606" y="4052082"/>
            <a:ext cx="3122340" cy="234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 123\Desktop\IMG_20160528_2039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25585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 123\Desktop\IMG_20160406_1903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419810" cy="455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 123\Desktop\IMG_20160406_1905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90576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3604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127</TotalTime>
  <Words>31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Педагог дополнительного образования:  Глуховичёва  Ольга Юрьевна   </vt:lpstr>
      <vt:lpstr>Слайд 2</vt:lpstr>
      <vt:lpstr>«Дизайнер одежды»</vt:lpstr>
      <vt:lpstr>Слайд 4</vt:lpstr>
      <vt:lpstr>Слайд 5</vt:lpstr>
      <vt:lpstr>Слайд 6</vt:lpstr>
      <vt:lpstr> «Путешествие в мир искусства»</vt:lpstr>
      <vt:lpstr>Слайд 8</vt:lpstr>
      <vt:lpstr>Слайд 9</vt:lpstr>
      <vt:lpstr>Слайд 10</vt:lpstr>
      <vt:lpstr>Наши костюмы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масок</dc:title>
  <dc:creator>Глуховичёва Анастасия</dc:creator>
  <cp:lastModifiedBy>Николай Юрьевич</cp:lastModifiedBy>
  <cp:revision>17</cp:revision>
  <dcterms:created xsi:type="dcterms:W3CDTF">2016-02-13T14:42:19Z</dcterms:created>
  <dcterms:modified xsi:type="dcterms:W3CDTF">2016-12-01T08:45:44Z</dcterms:modified>
</cp:coreProperties>
</file>