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9" r:id="rId3"/>
    <p:sldId id="260" r:id="rId4"/>
    <p:sldId id="268" r:id="rId5"/>
    <p:sldId id="257" r:id="rId6"/>
    <p:sldId id="258" r:id="rId7"/>
    <p:sldId id="262" r:id="rId8"/>
    <p:sldId id="269" r:id="rId9"/>
    <p:sldId id="263" r:id="rId10"/>
    <p:sldId id="265" r:id="rId11"/>
    <p:sldId id="261" r:id="rId12"/>
    <p:sldId id="26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ша" initials="м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0" d="100"/>
          <a:sy n="50" d="100"/>
        </p:scale>
        <p:origin x="-1253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0968BF-956E-4D2A-A7A7-60194355E62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671742-B3D1-47B3-B77A-B18ECF9285A8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Делайте паузу в верхней точке траектории, но держите при этом бицепсы напряженными</a:t>
          </a:r>
          <a:endParaRPr lang="ru-RU" dirty="0"/>
        </a:p>
      </dgm:t>
    </dgm:pt>
    <dgm:pt modelId="{ABD867D1-4A69-4992-B27D-14276F7EA1B6}" type="parTrans" cxnId="{C15966F2-848B-49D4-BF24-E816CF44D6E1}">
      <dgm:prSet/>
      <dgm:spPr/>
      <dgm:t>
        <a:bodyPr/>
        <a:lstStyle/>
        <a:p>
          <a:endParaRPr lang="ru-RU"/>
        </a:p>
      </dgm:t>
    </dgm:pt>
    <dgm:pt modelId="{437E4084-0A0C-440E-A4C1-35E45E6D6481}" type="sibTrans" cxnId="{C15966F2-848B-49D4-BF24-E816CF44D6E1}">
      <dgm:prSet/>
      <dgm:spPr/>
      <dgm:t>
        <a:bodyPr/>
        <a:lstStyle/>
        <a:p>
          <a:endParaRPr lang="ru-RU"/>
        </a:p>
      </dgm:t>
    </dgm:pt>
    <dgm:pt modelId="{A6A5F1D5-A74D-42D4-BFC7-2D650BF2CFB3}">
      <dgm:prSet/>
      <dgm:spPr/>
      <dgm:t>
        <a:bodyPr/>
        <a:lstStyle/>
        <a:p>
          <a:r>
            <a:rPr lang="ru-RU" dirty="0" smtClean="0"/>
            <a:t>Если этого не делать ваши локти самопроизвольно будут выводиться вперед и перенесут всю нагрузку на локти и плечи. </a:t>
          </a:r>
          <a:endParaRPr lang="ru-RU" dirty="0"/>
        </a:p>
      </dgm:t>
    </dgm:pt>
    <dgm:pt modelId="{9941396A-D71A-4A52-8912-FFBF4E3D17A4}" type="parTrans" cxnId="{875E402E-89DB-461E-A4A3-F2F998732066}">
      <dgm:prSet/>
      <dgm:spPr/>
      <dgm:t>
        <a:bodyPr/>
        <a:lstStyle/>
        <a:p>
          <a:endParaRPr lang="ru-RU"/>
        </a:p>
      </dgm:t>
    </dgm:pt>
    <dgm:pt modelId="{AFA83BE4-F3CD-4419-9CC1-7EA55B5F9F24}" type="sibTrans" cxnId="{875E402E-89DB-461E-A4A3-F2F998732066}">
      <dgm:prSet/>
      <dgm:spPr/>
      <dgm:t>
        <a:bodyPr/>
        <a:lstStyle/>
        <a:p>
          <a:endParaRPr lang="ru-RU"/>
        </a:p>
      </dgm:t>
    </dgm:pt>
    <dgm:pt modelId="{E57B665E-BDF5-4EF5-B59C-86AA362771A6}">
      <dgm:prSet/>
      <dgm:spPr/>
      <dgm:t>
        <a:bodyPr/>
        <a:lstStyle/>
        <a:p>
          <a:r>
            <a:rPr lang="ru-RU" dirty="0" smtClean="0"/>
            <a:t>Такие ошибки в этом упражнении недопустимы.</a:t>
          </a:r>
          <a:endParaRPr lang="ru-RU" dirty="0"/>
        </a:p>
      </dgm:t>
    </dgm:pt>
    <dgm:pt modelId="{89D1A68D-2CCC-40CB-8614-1EEE11F65C5A}" type="parTrans" cxnId="{EE23A12D-8A3D-4D58-992A-5FE26A058F00}">
      <dgm:prSet/>
      <dgm:spPr/>
      <dgm:t>
        <a:bodyPr/>
        <a:lstStyle/>
        <a:p>
          <a:endParaRPr lang="ru-RU"/>
        </a:p>
      </dgm:t>
    </dgm:pt>
    <dgm:pt modelId="{B0D395B4-0651-4B08-8938-8F924131EDA5}" type="sibTrans" cxnId="{EE23A12D-8A3D-4D58-992A-5FE26A058F00}">
      <dgm:prSet/>
      <dgm:spPr/>
      <dgm:t>
        <a:bodyPr/>
        <a:lstStyle/>
        <a:p>
          <a:endParaRPr lang="ru-RU"/>
        </a:p>
      </dgm:t>
    </dgm:pt>
    <dgm:pt modelId="{9CC874AC-52DF-41CE-8161-B3ED52356A11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Выполнение упражнений на бицепс ни при каких обстоятельствах не должно сопровождаться рывками или бросками веса! </a:t>
          </a:r>
          <a:endParaRPr lang="ru-RU" dirty="0"/>
        </a:p>
      </dgm:t>
    </dgm:pt>
    <dgm:pt modelId="{1595789C-C69F-4B6D-890A-65387316AF9B}" type="parTrans" cxnId="{BFAE159B-B7FA-4EA3-A6DE-F4D4A5F0EF61}">
      <dgm:prSet/>
      <dgm:spPr/>
      <dgm:t>
        <a:bodyPr/>
        <a:lstStyle/>
        <a:p>
          <a:endParaRPr lang="ru-RU"/>
        </a:p>
      </dgm:t>
    </dgm:pt>
    <dgm:pt modelId="{B9FA5207-FAEE-4FA1-9A8C-5B9F9C29AEBE}" type="sibTrans" cxnId="{BFAE159B-B7FA-4EA3-A6DE-F4D4A5F0EF61}">
      <dgm:prSet/>
      <dgm:spPr/>
      <dgm:t>
        <a:bodyPr/>
        <a:lstStyle/>
        <a:p>
          <a:endParaRPr lang="ru-RU"/>
        </a:p>
      </dgm:t>
    </dgm:pt>
    <dgm:pt modelId="{6421B2D4-B79D-4800-A486-18DF030CB550}">
      <dgm:prSet/>
      <dgm:spPr/>
      <dgm:t>
        <a:bodyPr/>
        <a:lstStyle/>
        <a:p>
          <a:r>
            <a:rPr lang="ru-RU" dirty="0" smtClean="0"/>
            <a:t>Все движения следует выполнять медленно. Избегайте резких движений. </a:t>
          </a:r>
          <a:endParaRPr lang="ru-RU" dirty="0"/>
        </a:p>
      </dgm:t>
    </dgm:pt>
    <dgm:pt modelId="{ED97F632-A19B-4C9B-BFCB-406A97B2F29A}" type="parTrans" cxnId="{7B240C7F-78BF-4F7C-9F4F-6147CD38FCB0}">
      <dgm:prSet/>
      <dgm:spPr/>
      <dgm:t>
        <a:bodyPr/>
        <a:lstStyle/>
        <a:p>
          <a:endParaRPr lang="ru-RU"/>
        </a:p>
      </dgm:t>
    </dgm:pt>
    <dgm:pt modelId="{50F0D415-5C70-46AD-BFCE-B3F8B87E7087}" type="sibTrans" cxnId="{7B240C7F-78BF-4F7C-9F4F-6147CD38FCB0}">
      <dgm:prSet/>
      <dgm:spPr/>
      <dgm:t>
        <a:bodyPr/>
        <a:lstStyle/>
        <a:p>
          <a:endParaRPr lang="ru-RU"/>
        </a:p>
      </dgm:t>
    </dgm:pt>
    <dgm:pt modelId="{1B460765-DA11-49E2-8B94-4165E4A05D52}">
      <dgm:prSet/>
      <dgm:spPr/>
      <dgm:t>
        <a:bodyPr/>
        <a:lstStyle/>
        <a:p>
          <a:r>
            <a:rPr lang="ru-RU" dirty="0" smtClean="0"/>
            <a:t>Резкие  движения перенапрягают соединительную ткань и угрожают травмой.</a:t>
          </a:r>
          <a:endParaRPr lang="ru-RU" dirty="0"/>
        </a:p>
      </dgm:t>
    </dgm:pt>
    <dgm:pt modelId="{37E81576-519D-49ED-8318-65A7D846C472}" type="parTrans" cxnId="{895930F6-89CF-491D-85A0-5EA59505DC48}">
      <dgm:prSet/>
      <dgm:spPr/>
      <dgm:t>
        <a:bodyPr/>
        <a:lstStyle/>
        <a:p>
          <a:endParaRPr lang="ru-RU"/>
        </a:p>
      </dgm:t>
    </dgm:pt>
    <dgm:pt modelId="{D757D145-C50B-40E6-91F6-7F2A6134D0FB}" type="sibTrans" cxnId="{895930F6-89CF-491D-85A0-5EA59505DC48}">
      <dgm:prSet/>
      <dgm:spPr/>
      <dgm:t>
        <a:bodyPr/>
        <a:lstStyle/>
        <a:p>
          <a:endParaRPr lang="ru-RU"/>
        </a:p>
      </dgm:t>
    </dgm:pt>
    <dgm:pt modelId="{5C919232-4D08-4EA2-88AE-7DBE3AC743A7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Одна из основных ошибок это попытка выполнить упражнение помогая себе всем телом. </a:t>
          </a:r>
          <a:endParaRPr lang="ru-RU" dirty="0"/>
        </a:p>
      </dgm:t>
    </dgm:pt>
    <dgm:pt modelId="{1C992D99-EED1-4729-BAD6-E16E2F198430}" type="parTrans" cxnId="{7ED3BF86-496A-432E-B6EA-40290A5DF636}">
      <dgm:prSet/>
      <dgm:spPr/>
      <dgm:t>
        <a:bodyPr/>
        <a:lstStyle/>
        <a:p>
          <a:endParaRPr lang="ru-RU"/>
        </a:p>
      </dgm:t>
    </dgm:pt>
    <dgm:pt modelId="{C8562747-49D8-499C-AF98-4D742530D1E7}" type="sibTrans" cxnId="{7ED3BF86-496A-432E-B6EA-40290A5DF636}">
      <dgm:prSet/>
      <dgm:spPr/>
      <dgm:t>
        <a:bodyPr/>
        <a:lstStyle/>
        <a:p>
          <a:endParaRPr lang="ru-RU"/>
        </a:p>
      </dgm:t>
    </dgm:pt>
    <dgm:pt modelId="{0F810327-E72D-4977-9619-C893F6C3DD99}">
      <dgm:prSet/>
      <dgm:spPr/>
      <dgm:t>
        <a:bodyPr/>
        <a:lstStyle/>
        <a:p>
          <a:r>
            <a:rPr lang="ru-RU" dirty="0" smtClean="0"/>
            <a:t>В исходном положении локти должны находиться строго вертикально по сторонам туловища. </a:t>
          </a:r>
          <a:endParaRPr lang="ru-RU" dirty="0"/>
        </a:p>
      </dgm:t>
    </dgm:pt>
    <dgm:pt modelId="{131B0B47-7041-43B8-89D3-B25D346DA223}" type="parTrans" cxnId="{C0FDCCB7-7EC7-4457-A42C-CC42234AD309}">
      <dgm:prSet/>
      <dgm:spPr/>
      <dgm:t>
        <a:bodyPr/>
        <a:lstStyle/>
        <a:p>
          <a:endParaRPr lang="ru-RU"/>
        </a:p>
      </dgm:t>
    </dgm:pt>
    <dgm:pt modelId="{33EB44F2-C3C5-43E2-8CAB-CCB11C585B21}" type="sibTrans" cxnId="{C0FDCCB7-7EC7-4457-A42C-CC42234AD309}">
      <dgm:prSet/>
      <dgm:spPr/>
      <dgm:t>
        <a:bodyPr/>
        <a:lstStyle/>
        <a:p>
          <a:endParaRPr lang="ru-RU"/>
        </a:p>
      </dgm:t>
    </dgm:pt>
    <dgm:pt modelId="{6ACD8742-8BD5-49FC-A9ED-00F2D4F650ED}">
      <dgm:prSet/>
      <dgm:spPr/>
      <dgm:t>
        <a:bodyPr/>
        <a:lstStyle/>
        <a:p>
          <a:r>
            <a:rPr lang="ru-RU" dirty="0" smtClean="0"/>
            <a:t>При выполнении  упражнения  важно не разводить локти в стороны и не смещать их назад. </a:t>
          </a:r>
          <a:endParaRPr lang="ru-RU" dirty="0"/>
        </a:p>
      </dgm:t>
    </dgm:pt>
    <dgm:pt modelId="{476A7B28-4C2B-494C-8B7F-8D8466754503}" type="parTrans" cxnId="{9A25F3D8-07B2-4B61-B1AE-20FBB81FB90C}">
      <dgm:prSet/>
      <dgm:spPr/>
      <dgm:t>
        <a:bodyPr/>
        <a:lstStyle/>
        <a:p>
          <a:endParaRPr lang="ru-RU"/>
        </a:p>
      </dgm:t>
    </dgm:pt>
    <dgm:pt modelId="{0E628748-0E0E-4F36-9C07-2EF6E0456FDF}" type="sibTrans" cxnId="{9A25F3D8-07B2-4B61-B1AE-20FBB81FB90C}">
      <dgm:prSet/>
      <dgm:spPr/>
      <dgm:t>
        <a:bodyPr/>
        <a:lstStyle/>
        <a:p>
          <a:endParaRPr lang="ru-RU"/>
        </a:p>
      </dgm:t>
    </dgm:pt>
    <dgm:pt modelId="{15A3515D-332D-4C7B-8E12-36DCDCDED92A}" type="pres">
      <dgm:prSet presAssocID="{7D0968BF-956E-4D2A-A7A7-60194355E62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C9721D-1803-4456-B0FC-79DD0CA9E4C1}" type="pres">
      <dgm:prSet presAssocID="{BB671742-B3D1-47B3-B77A-B18ECF9285A8}" presName="node" presStyleLbl="node1" presStyleIdx="0" presStyleCnt="9" custLinFactNeighborX="-17347" custLinFactNeighborY="4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F7BFBF-98E9-49D2-9A8F-59FBC3AF4F1B}" type="pres">
      <dgm:prSet presAssocID="{437E4084-0A0C-440E-A4C1-35E45E6D6481}" presName="sibTrans" presStyleCnt="0"/>
      <dgm:spPr/>
    </dgm:pt>
    <dgm:pt modelId="{DA861FAD-9008-47E2-B424-1FD4C7D868FF}" type="pres">
      <dgm:prSet presAssocID="{A6A5F1D5-A74D-42D4-BFC7-2D650BF2CFB3}" presName="node" presStyleLbl="node1" presStyleIdx="1" presStyleCnt="9" custScaleX="98532" custLinFactNeighborX="-1943" custLinFactNeighborY="4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911B0C-87CC-450B-8BDA-6B411DC78D56}" type="pres">
      <dgm:prSet presAssocID="{AFA83BE4-F3CD-4419-9CC1-7EA55B5F9F24}" presName="sibTrans" presStyleCnt="0"/>
      <dgm:spPr/>
    </dgm:pt>
    <dgm:pt modelId="{03424178-7B02-45DB-A346-AC6A99E6AB48}" type="pres">
      <dgm:prSet presAssocID="{E57B665E-BDF5-4EF5-B59C-86AA362771A6}" presName="node" presStyleLbl="node1" presStyleIdx="2" presStyleCnt="9" custScaleX="90143" custScaleY="89102" custLinFactNeighborX="20901" custLinFactNeighborY="49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39E92-6E59-4AEF-8F0B-F7A80A33EFEC}" type="pres">
      <dgm:prSet presAssocID="{B0D395B4-0651-4B08-8938-8F924131EDA5}" presName="sibTrans" presStyleCnt="0"/>
      <dgm:spPr/>
    </dgm:pt>
    <dgm:pt modelId="{21A09FC8-71D9-4512-98A3-FD5F0FDC6670}" type="pres">
      <dgm:prSet presAssocID="{9CC874AC-52DF-41CE-8161-B3ED52356A11}" presName="node" presStyleLbl="node1" presStyleIdx="3" presStyleCnt="9" custLinFactNeighborX="-20876" custLinFactNeighborY="2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9DD53D-7A7F-4F97-88F5-3F30F96ABDF1}" type="pres">
      <dgm:prSet presAssocID="{B9FA5207-FAEE-4FA1-9A8C-5B9F9C29AEBE}" presName="sibTrans" presStyleCnt="0"/>
      <dgm:spPr/>
    </dgm:pt>
    <dgm:pt modelId="{E0B98D60-37C1-4292-9717-79EB0A6C2ED8}" type="pres">
      <dgm:prSet presAssocID="{1B460765-DA11-49E2-8B94-4165E4A05D52}" presName="node" presStyleLbl="node1" presStyleIdx="4" presStyleCnt="9" custLinFactX="196" custLinFactNeighborX="100000" custLinFactNeighborY="-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696E4-AC3F-4C85-942E-CB737D4974E8}" type="pres">
      <dgm:prSet presAssocID="{D757D145-C50B-40E6-91F6-7F2A6134D0FB}" presName="sibTrans" presStyleCnt="0"/>
      <dgm:spPr/>
    </dgm:pt>
    <dgm:pt modelId="{4002026E-FBC1-48C7-B65C-A8276ECCFD3D}" type="pres">
      <dgm:prSet presAssocID="{6421B2D4-B79D-4800-A486-18DF030CB550}" presName="node" presStyleLbl="node1" presStyleIdx="5" presStyleCnt="9" custScaleX="75644" custLinFactX="-6515" custLinFactNeighborX="-100000" custLinFactNeighborY="2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C208A9-613F-46D9-967F-1AC3C061EF20}" type="pres">
      <dgm:prSet presAssocID="{50F0D415-5C70-46AD-BFCE-B3F8B87E7087}" presName="sibTrans" presStyleCnt="0"/>
      <dgm:spPr/>
    </dgm:pt>
    <dgm:pt modelId="{68304A11-733B-4A5D-B42C-04EBB8B626D1}" type="pres">
      <dgm:prSet presAssocID="{5C919232-4D08-4EA2-88AE-7DBE3AC743A7}" presName="node" presStyleLbl="node1" presStyleIdx="6" presStyleCnt="9" custLinFactNeighborX="-8698" custLinFactNeighborY="-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DFCBA-5C5B-4F7D-BD30-05A86183B028}" type="pres">
      <dgm:prSet presAssocID="{C8562747-49D8-499C-AF98-4D742530D1E7}" presName="sibTrans" presStyleCnt="0"/>
      <dgm:spPr/>
    </dgm:pt>
    <dgm:pt modelId="{107BF198-4F33-46EF-8559-16BFC207BFF7}" type="pres">
      <dgm:prSet presAssocID="{0F810327-E72D-4977-9619-C893F6C3DD99}" presName="node" presStyleLbl="node1" presStyleIdx="7" presStyleCnt="9" custScaleX="925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31037F-8A0F-415C-B773-39571CEA303C}" type="pres">
      <dgm:prSet presAssocID="{33EB44F2-C3C5-43E2-8CAB-CCB11C585B21}" presName="sibTrans" presStyleCnt="0"/>
      <dgm:spPr/>
    </dgm:pt>
    <dgm:pt modelId="{ACBD0945-D0B0-420A-A310-F77D8D71E459}" type="pres">
      <dgm:prSet presAssocID="{6ACD8742-8BD5-49FC-A9ED-00F2D4F650ED}" presName="node" presStyleLbl="node1" presStyleIdx="8" presStyleCnt="9" custLinFactNeighborX="13887" custLinFactNeighborY="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5966F2-848B-49D4-BF24-E816CF44D6E1}" srcId="{7D0968BF-956E-4D2A-A7A7-60194355E624}" destId="{BB671742-B3D1-47B3-B77A-B18ECF9285A8}" srcOrd="0" destOrd="0" parTransId="{ABD867D1-4A69-4992-B27D-14276F7EA1B6}" sibTransId="{437E4084-0A0C-440E-A4C1-35E45E6D6481}"/>
    <dgm:cxn modelId="{B815117B-DF2F-4011-A832-8E274DC4605A}" type="presOf" srcId="{A6A5F1D5-A74D-42D4-BFC7-2D650BF2CFB3}" destId="{DA861FAD-9008-47E2-B424-1FD4C7D868FF}" srcOrd="0" destOrd="0" presId="urn:microsoft.com/office/officeart/2005/8/layout/default"/>
    <dgm:cxn modelId="{C0FDCCB7-7EC7-4457-A42C-CC42234AD309}" srcId="{7D0968BF-956E-4D2A-A7A7-60194355E624}" destId="{0F810327-E72D-4977-9619-C893F6C3DD99}" srcOrd="7" destOrd="0" parTransId="{131B0B47-7041-43B8-89D3-B25D346DA223}" sibTransId="{33EB44F2-C3C5-43E2-8CAB-CCB11C585B21}"/>
    <dgm:cxn modelId="{895930F6-89CF-491D-85A0-5EA59505DC48}" srcId="{7D0968BF-956E-4D2A-A7A7-60194355E624}" destId="{1B460765-DA11-49E2-8B94-4165E4A05D52}" srcOrd="4" destOrd="0" parTransId="{37E81576-519D-49ED-8318-65A7D846C472}" sibTransId="{D757D145-C50B-40E6-91F6-7F2A6134D0FB}"/>
    <dgm:cxn modelId="{B650C4DA-2423-4E03-AE4E-E96C16894E04}" type="presOf" srcId="{1B460765-DA11-49E2-8B94-4165E4A05D52}" destId="{E0B98D60-37C1-4292-9717-79EB0A6C2ED8}" srcOrd="0" destOrd="0" presId="urn:microsoft.com/office/officeart/2005/8/layout/default"/>
    <dgm:cxn modelId="{8407F00D-0906-499C-93A5-5B0A4EA4AE0F}" type="presOf" srcId="{6ACD8742-8BD5-49FC-A9ED-00F2D4F650ED}" destId="{ACBD0945-D0B0-420A-A310-F77D8D71E459}" srcOrd="0" destOrd="0" presId="urn:microsoft.com/office/officeart/2005/8/layout/default"/>
    <dgm:cxn modelId="{78430220-9A18-459E-9DB3-ED11127C48AB}" type="presOf" srcId="{E57B665E-BDF5-4EF5-B59C-86AA362771A6}" destId="{03424178-7B02-45DB-A346-AC6A99E6AB48}" srcOrd="0" destOrd="0" presId="urn:microsoft.com/office/officeart/2005/8/layout/default"/>
    <dgm:cxn modelId="{B2714210-5A8F-44B2-9CF8-CA5666D2B6B6}" type="presOf" srcId="{7D0968BF-956E-4D2A-A7A7-60194355E624}" destId="{15A3515D-332D-4C7B-8E12-36DCDCDED92A}" srcOrd="0" destOrd="0" presId="urn:microsoft.com/office/officeart/2005/8/layout/default"/>
    <dgm:cxn modelId="{476DB880-BB87-4E9E-ABB5-25939B299932}" type="presOf" srcId="{9CC874AC-52DF-41CE-8161-B3ED52356A11}" destId="{21A09FC8-71D9-4512-98A3-FD5F0FDC6670}" srcOrd="0" destOrd="0" presId="urn:microsoft.com/office/officeart/2005/8/layout/default"/>
    <dgm:cxn modelId="{EE23A12D-8A3D-4D58-992A-5FE26A058F00}" srcId="{7D0968BF-956E-4D2A-A7A7-60194355E624}" destId="{E57B665E-BDF5-4EF5-B59C-86AA362771A6}" srcOrd="2" destOrd="0" parTransId="{89D1A68D-2CCC-40CB-8614-1EEE11F65C5A}" sibTransId="{B0D395B4-0651-4B08-8938-8F924131EDA5}"/>
    <dgm:cxn modelId="{10AAA49A-9274-4E73-B389-D2322B3E5258}" type="presOf" srcId="{BB671742-B3D1-47B3-B77A-B18ECF9285A8}" destId="{7CC9721D-1803-4456-B0FC-79DD0CA9E4C1}" srcOrd="0" destOrd="0" presId="urn:microsoft.com/office/officeart/2005/8/layout/default"/>
    <dgm:cxn modelId="{D2950FE6-A781-4086-A4F5-144B05F6B5D9}" type="presOf" srcId="{5C919232-4D08-4EA2-88AE-7DBE3AC743A7}" destId="{68304A11-733B-4A5D-B42C-04EBB8B626D1}" srcOrd="0" destOrd="0" presId="urn:microsoft.com/office/officeart/2005/8/layout/default"/>
    <dgm:cxn modelId="{7ED3BF86-496A-432E-B6EA-40290A5DF636}" srcId="{7D0968BF-956E-4D2A-A7A7-60194355E624}" destId="{5C919232-4D08-4EA2-88AE-7DBE3AC743A7}" srcOrd="6" destOrd="0" parTransId="{1C992D99-EED1-4729-BAD6-E16E2F198430}" sibTransId="{C8562747-49D8-499C-AF98-4D742530D1E7}"/>
    <dgm:cxn modelId="{875E402E-89DB-461E-A4A3-F2F998732066}" srcId="{7D0968BF-956E-4D2A-A7A7-60194355E624}" destId="{A6A5F1D5-A74D-42D4-BFC7-2D650BF2CFB3}" srcOrd="1" destOrd="0" parTransId="{9941396A-D71A-4A52-8912-FFBF4E3D17A4}" sibTransId="{AFA83BE4-F3CD-4419-9CC1-7EA55B5F9F24}"/>
    <dgm:cxn modelId="{C514DAA0-46E6-4019-8FCD-7105083B11B2}" type="presOf" srcId="{0F810327-E72D-4977-9619-C893F6C3DD99}" destId="{107BF198-4F33-46EF-8559-16BFC207BFF7}" srcOrd="0" destOrd="0" presId="urn:microsoft.com/office/officeart/2005/8/layout/default"/>
    <dgm:cxn modelId="{7B240C7F-78BF-4F7C-9F4F-6147CD38FCB0}" srcId="{7D0968BF-956E-4D2A-A7A7-60194355E624}" destId="{6421B2D4-B79D-4800-A486-18DF030CB550}" srcOrd="5" destOrd="0" parTransId="{ED97F632-A19B-4C9B-BFCB-406A97B2F29A}" sibTransId="{50F0D415-5C70-46AD-BFCE-B3F8B87E7087}"/>
    <dgm:cxn modelId="{BFAE159B-B7FA-4EA3-A6DE-F4D4A5F0EF61}" srcId="{7D0968BF-956E-4D2A-A7A7-60194355E624}" destId="{9CC874AC-52DF-41CE-8161-B3ED52356A11}" srcOrd="3" destOrd="0" parTransId="{1595789C-C69F-4B6D-890A-65387316AF9B}" sibTransId="{B9FA5207-FAEE-4FA1-9A8C-5B9F9C29AEBE}"/>
    <dgm:cxn modelId="{64CD0CF2-930A-46C8-8368-D578A08753BB}" type="presOf" srcId="{6421B2D4-B79D-4800-A486-18DF030CB550}" destId="{4002026E-FBC1-48C7-B65C-A8276ECCFD3D}" srcOrd="0" destOrd="0" presId="urn:microsoft.com/office/officeart/2005/8/layout/default"/>
    <dgm:cxn modelId="{9A25F3D8-07B2-4B61-B1AE-20FBB81FB90C}" srcId="{7D0968BF-956E-4D2A-A7A7-60194355E624}" destId="{6ACD8742-8BD5-49FC-A9ED-00F2D4F650ED}" srcOrd="8" destOrd="0" parTransId="{476A7B28-4C2B-494C-8B7F-8D8466754503}" sibTransId="{0E628748-0E0E-4F36-9C07-2EF6E0456FDF}"/>
    <dgm:cxn modelId="{17B325EA-3DA0-4643-B4BD-2F4F83287D45}" type="presParOf" srcId="{15A3515D-332D-4C7B-8E12-36DCDCDED92A}" destId="{7CC9721D-1803-4456-B0FC-79DD0CA9E4C1}" srcOrd="0" destOrd="0" presId="urn:microsoft.com/office/officeart/2005/8/layout/default"/>
    <dgm:cxn modelId="{B40C8FE2-92E1-40B5-8A79-029B3DBC48DF}" type="presParOf" srcId="{15A3515D-332D-4C7B-8E12-36DCDCDED92A}" destId="{D2F7BFBF-98E9-49D2-9A8F-59FBC3AF4F1B}" srcOrd="1" destOrd="0" presId="urn:microsoft.com/office/officeart/2005/8/layout/default"/>
    <dgm:cxn modelId="{FCF7E0C5-CDC5-4CD5-9B00-95BFB425AB1D}" type="presParOf" srcId="{15A3515D-332D-4C7B-8E12-36DCDCDED92A}" destId="{DA861FAD-9008-47E2-B424-1FD4C7D868FF}" srcOrd="2" destOrd="0" presId="urn:microsoft.com/office/officeart/2005/8/layout/default"/>
    <dgm:cxn modelId="{F5906C2E-4EF0-4DEE-9B67-B9DD87731011}" type="presParOf" srcId="{15A3515D-332D-4C7B-8E12-36DCDCDED92A}" destId="{5D911B0C-87CC-450B-8BDA-6B411DC78D56}" srcOrd="3" destOrd="0" presId="urn:microsoft.com/office/officeart/2005/8/layout/default"/>
    <dgm:cxn modelId="{3CF60776-F5FE-40EF-AF6E-9319A6146E59}" type="presParOf" srcId="{15A3515D-332D-4C7B-8E12-36DCDCDED92A}" destId="{03424178-7B02-45DB-A346-AC6A99E6AB48}" srcOrd="4" destOrd="0" presId="urn:microsoft.com/office/officeart/2005/8/layout/default"/>
    <dgm:cxn modelId="{41F348AF-836C-4E6A-9FFE-4A2231DB5B61}" type="presParOf" srcId="{15A3515D-332D-4C7B-8E12-36DCDCDED92A}" destId="{8F539E92-6E59-4AEF-8F0B-F7A80A33EFEC}" srcOrd="5" destOrd="0" presId="urn:microsoft.com/office/officeart/2005/8/layout/default"/>
    <dgm:cxn modelId="{8DBB47D3-A45B-48E0-A6BF-C142770EE8AE}" type="presParOf" srcId="{15A3515D-332D-4C7B-8E12-36DCDCDED92A}" destId="{21A09FC8-71D9-4512-98A3-FD5F0FDC6670}" srcOrd="6" destOrd="0" presId="urn:microsoft.com/office/officeart/2005/8/layout/default"/>
    <dgm:cxn modelId="{70C60A9F-CE0F-4EAB-8F15-C8869F253AA0}" type="presParOf" srcId="{15A3515D-332D-4C7B-8E12-36DCDCDED92A}" destId="{CD9DD53D-7A7F-4F97-88F5-3F30F96ABDF1}" srcOrd="7" destOrd="0" presId="urn:microsoft.com/office/officeart/2005/8/layout/default"/>
    <dgm:cxn modelId="{52BF88F9-DE4E-4F7C-8FCD-2CCEFE4B914A}" type="presParOf" srcId="{15A3515D-332D-4C7B-8E12-36DCDCDED92A}" destId="{E0B98D60-37C1-4292-9717-79EB0A6C2ED8}" srcOrd="8" destOrd="0" presId="urn:microsoft.com/office/officeart/2005/8/layout/default"/>
    <dgm:cxn modelId="{7FD32E41-E2C6-46D0-8788-B2F554A98A8D}" type="presParOf" srcId="{15A3515D-332D-4C7B-8E12-36DCDCDED92A}" destId="{B0F696E4-AC3F-4C85-942E-CB737D4974E8}" srcOrd="9" destOrd="0" presId="urn:microsoft.com/office/officeart/2005/8/layout/default"/>
    <dgm:cxn modelId="{E95DCEF9-40EA-4086-8FC5-36F82B86C5FA}" type="presParOf" srcId="{15A3515D-332D-4C7B-8E12-36DCDCDED92A}" destId="{4002026E-FBC1-48C7-B65C-A8276ECCFD3D}" srcOrd="10" destOrd="0" presId="urn:microsoft.com/office/officeart/2005/8/layout/default"/>
    <dgm:cxn modelId="{23EE7C51-2CBE-4D91-AC68-6FD96BB8E368}" type="presParOf" srcId="{15A3515D-332D-4C7B-8E12-36DCDCDED92A}" destId="{EAC208A9-613F-46D9-967F-1AC3C061EF20}" srcOrd="11" destOrd="0" presId="urn:microsoft.com/office/officeart/2005/8/layout/default"/>
    <dgm:cxn modelId="{5B7F019A-B387-473B-ACB7-7D9036CE7132}" type="presParOf" srcId="{15A3515D-332D-4C7B-8E12-36DCDCDED92A}" destId="{68304A11-733B-4A5D-B42C-04EBB8B626D1}" srcOrd="12" destOrd="0" presId="urn:microsoft.com/office/officeart/2005/8/layout/default"/>
    <dgm:cxn modelId="{9051807E-1AC7-4A0B-BA97-18B579EF36B7}" type="presParOf" srcId="{15A3515D-332D-4C7B-8E12-36DCDCDED92A}" destId="{869DFCBA-5C5B-4F7D-BD30-05A86183B028}" srcOrd="13" destOrd="0" presId="urn:microsoft.com/office/officeart/2005/8/layout/default"/>
    <dgm:cxn modelId="{0736A21A-CC9D-4ACD-97F9-19DAF350B912}" type="presParOf" srcId="{15A3515D-332D-4C7B-8E12-36DCDCDED92A}" destId="{107BF198-4F33-46EF-8559-16BFC207BFF7}" srcOrd="14" destOrd="0" presId="urn:microsoft.com/office/officeart/2005/8/layout/default"/>
    <dgm:cxn modelId="{C69E10D8-BCA2-4337-967D-5360B1736550}" type="presParOf" srcId="{15A3515D-332D-4C7B-8E12-36DCDCDED92A}" destId="{3C31037F-8A0F-415C-B773-39571CEA303C}" srcOrd="15" destOrd="0" presId="urn:microsoft.com/office/officeart/2005/8/layout/default"/>
    <dgm:cxn modelId="{D6A67B87-2B21-418B-BA65-31420F2F80A2}" type="presParOf" srcId="{15A3515D-332D-4C7B-8E12-36DCDCDED92A}" destId="{ACBD0945-D0B0-420A-A310-F77D8D71E459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5B0B03-F51D-4B6B-AA9B-BFFC0104611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2A2F29-0A1D-43E0-BD70-B7FF9AAD99D5}" type="pres">
      <dgm:prSet presAssocID="{865B0B03-F51D-4B6B-AA9B-BFFC010461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A8127CE-8D93-4C85-A565-9055D833A0CE}" type="presOf" srcId="{865B0B03-F51D-4B6B-AA9B-BFFC01046113}" destId="{1C2A2F29-0A1D-43E0-BD70-B7FF9AAD99D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8D99B0-BC21-45F6-A231-13082896704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CECCA3-E705-4D29-803E-DD54EACAB478}">
      <dgm:prSet phldrT="[Текст]" custT="1"/>
      <dgm:spPr/>
      <dgm:t>
        <a:bodyPr/>
        <a:lstStyle/>
        <a:p>
          <a:r>
            <a:rPr lang="ru-RU" sz="1400" dirty="0" smtClean="0"/>
            <a:t>Особое внимание уделяйте верхней точке траектории. СЖАТЬ.</a:t>
          </a:r>
          <a:endParaRPr lang="ru-RU" sz="1400" dirty="0"/>
        </a:p>
      </dgm:t>
    </dgm:pt>
    <dgm:pt modelId="{FF12D907-0126-412B-8608-743EF2BA37D0}" type="parTrans" cxnId="{D7386ED4-065F-4F82-8585-703F9A721888}">
      <dgm:prSet/>
      <dgm:spPr/>
      <dgm:t>
        <a:bodyPr/>
        <a:lstStyle/>
        <a:p>
          <a:endParaRPr lang="ru-RU"/>
        </a:p>
      </dgm:t>
    </dgm:pt>
    <dgm:pt modelId="{E31351B9-902A-42E1-B53B-2EF876203E19}" type="sibTrans" cxnId="{D7386ED4-065F-4F82-8585-703F9A721888}">
      <dgm:prSet/>
      <dgm:spPr/>
      <dgm:t>
        <a:bodyPr/>
        <a:lstStyle/>
        <a:p>
          <a:endParaRPr lang="ru-RU"/>
        </a:p>
      </dgm:t>
    </dgm:pt>
    <dgm:pt modelId="{98FF533E-9D3F-4201-8EA1-81ACEE50FCF4}">
      <dgm:prSet custT="1"/>
      <dgm:spPr/>
      <dgm:t>
        <a:bodyPr/>
        <a:lstStyle/>
        <a:p>
          <a:r>
            <a:rPr lang="ru-RU" sz="1400" dirty="0" smtClean="0"/>
            <a:t>Если вам  трудно сразу удерживать запястье </a:t>
          </a:r>
        </a:p>
        <a:p>
          <a:r>
            <a:rPr lang="ru-RU" sz="1400" dirty="0" smtClean="0"/>
            <a:t>в стабильном положении, необходимо укреплять мышцы предплечий</a:t>
          </a:r>
          <a:endParaRPr lang="ru-RU" sz="1400" dirty="0"/>
        </a:p>
      </dgm:t>
    </dgm:pt>
    <dgm:pt modelId="{3FA0FDC9-B75B-406F-BE61-170BD71D7B16}" type="parTrans" cxnId="{12AEEFF2-B896-467A-918F-3F5E799EA2AE}">
      <dgm:prSet/>
      <dgm:spPr/>
      <dgm:t>
        <a:bodyPr/>
        <a:lstStyle/>
        <a:p>
          <a:endParaRPr lang="ru-RU"/>
        </a:p>
      </dgm:t>
    </dgm:pt>
    <dgm:pt modelId="{94EA02BE-6A2C-40BA-8122-91B9A4BB4DEE}" type="sibTrans" cxnId="{12AEEFF2-B896-467A-918F-3F5E799EA2AE}">
      <dgm:prSet/>
      <dgm:spPr/>
      <dgm:t>
        <a:bodyPr/>
        <a:lstStyle/>
        <a:p>
          <a:endParaRPr lang="ru-RU"/>
        </a:p>
      </dgm:t>
    </dgm:pt>
    <dgm:pt modelId="{CBECA86D-7F0F-408E-93FA-852EED35D447}">
      <dgm:prSet phldrT="[Текст]" custT="1"/>
      <dgm:spPr/>
      <dgm:t>
        <a:bodyPr/>
        <a:lstStyle/>
        <a:p>
          <a:r>
            <a:rPr lang="ru-RU" sz="1400" dirty="0" smtClean="0"/>
            <a:t>Следите  за дыханием</a:t>
          </a:r>
          <a:endParaRPr lang="ru-RU" sz="1400" dirty="0"/>
        </a:p>
      </dgm:t>
    </dgm:pt>
    <dgm:pt modelId="{B2830C72-2A12-4E10-AC7A-108CCD05A964}" type="parTrans" cxnId="{C9ADF4CA-28C4-4112-BCF4-BD1514173CF0}">
      <dgm:prSet/>
      <dgm:spPr/>
      <dgm:t>
        <a:bodyPr/>
        <a:lstStyle/>
        <a:p>
          <a:endParaRPr lang="ru-RU"/>
        </a:p>
      </dgm:t>
    </dgm:pt>
    <dgm:pt modelId="{B3117DE2-817C-430F-9AC3-08EA7777B6E3}" type="sibTrans" cxnId="{C9ADF4CA-28C4-4112-BCF4-BD1514173CF0}">
      <dgm:prSet/>
      <dgm:spPr/>
      <dgm:t>
        <a:bodyPr/>
        <a:lstStyle/>
        <a:p>
          <a:endParaRPr lang="ru-RU"/>
        </a:p>
      </dgm:t>
    </dgm:pt>
    <dgm:pt modelId="{C096DCC6-2D0E-428D-94ED-5029FE300693}">
      <dgm:prSet custT="1"/>
      <dgm:spPr/>
      <dgm:t>
        <a:bodyPr/>
        <a:lstStyle/>
        <a:p>
          <a:r>
            <a:rPr lang="ru-RU" sz="1400" dirty="0" smtClean="0"/>
            <a:t>Растягивание   между подходами прорабатываемой группы мышц  поможет увеличить амплитуду движений и избежать травм</a:t>
          </a:r>
          <a:endParaRPr lang="ru-RU" sz="1400" dirty="0"/>
        </a:p>
      </dgm:t>
    </dgm:pt>
    <dgm:pt modelId="{5DA5FB0B-3279-4539-A91B-0E4C326DF8F7}" type="parTrans" cxnId="{17D3433D-AF79-4D5B-A615-FF3286A47E5C}">
      <dgm:prSet/>
      <dgm:spPr/>
      <dgm:t>
        <a:bodyPr/>
        <a:lstStyle/>
        <a:p>
          <a:endParaRPr lang="ru-RU"/>
        </a:p>
      </dgm:t>
    </dgm:pt>
    <dgm:pt modelId="{442BE8D0-26B9-4E6A-8B61-61AEF5F67E76}" type="sibTrans" cxnId="{17D3433D-AF79-4D5B-A615-FF3286A47E5C}">
      <dgm:prSet/>
      <dgm:spPr/>
      <dgm:t>
        <a:bodyPr/>
        <a:lstStyle/>
        <a:p>
          <a:endParaRPr lang="ru-RU"/>
        </a:p>
      </dgm:t>
    </dgm:pt>
    <dgm:pt modelId="{49F30DF3-BCFB-4234-9924-5CEA4BDA2E0C}">
      <dgm:prSet custT="1"/>
      <dgm:spPr/>
      <dgm:t>
        <a:bodyPr/>
        <a:lstStyle/>
        <a:p>
          <a:r>
            <a:rPr lang="ru-RU" sz="1200" dirty="0" smtClean="0"/>
            <a:t>ИМЕЯ СЛАБЫЙ ХВАТ,ВЫ НЕ СМОЖЕТЕ ДОЛЖНЫМ ОБРАЗОМ НАГРУЗИТЬ БИЦЕПС.</a:t>
          </a:r>
        </a:p>
        <a:p>
          <a:r>
            <a:rPr lang="ru-RU" sz="1400" dirty="0" smtClean="0"/>
            <a:t>Запястья будут для Вас ограничивающим фактором.</a:t>
          </a:r>
        </a:p>
      </dgm:t>
    </dgm:pt>
    <dgm:pt modelId="{D8BFBCAE-3A7E-422D-9DED-DC2A7CACCB8D}" type="parTrans" cxnId="{CBD31440-8CB6-49CB-AE5A-B06B8EE58467}">
      <dgm:prSet/>
      <dgm:spPr/>
      <dgm:t>
        <a:bodyPr/>
        <a:lstStyle/>
        <a:p>
          <a:endParaRPr lang="ru-RU"/>
        </a:p>
      </dgm:t>
    </dgm:pt>
    <dgm:pt modelId="{A60A2277-557D-4338-9CC7-24EF92F1160B}" type="sibTrans" cxnId="{CBD31440-8CB6-49CB-AE5A-B06B8EE58467}">
      <dgm:prSet/>
      <dgm:spPr/>
      <dgm:t>
        <a:bodyPr/>
        <a:lstStyle/>
        <a:p>
          <a:endParaRPr lang="ru-RU"/>
        </a:p>
      </dgm:t>
    </dgm:pt>
    <dgm:pt modelId="{C669C964-CD4D-4EE0-A73C-990E494FBD6C}">
      <dgm:prSet custT="1"/>
      <dgm:spPr/>
      <dgm:t>
        <a:bodyPr/>
        <a:lstStyle/>
        <a:p>
          <a:r>
            <a:rPr lang="ru-RU" sz="1400" dirty="0" smtClean="0"/>
            <a:t>Для лучшего контроля над правильностью выполнения упражнений необходимо встать боком к зеркалу и следить  за всей амплитудой движений</a:t>
          </a:r>
        </a:p>
        <a:p>
          <a:r>
            <a:rPr lang="ru-RU" sz="1050" b="1" dirty="0" smtClean="0">
              <a:solidFill>
                <a:srgbClr val="FFC000"/>
              </a:solidFill>
            </a:rPr>
            <a:t>(ПРИ САМОСТОЯТЕЛЬНОМ ВЫПОЛНЕНИИ)</a:t>
          </a:r>
          <a:endParaRPr lang="ru-RU" sz="1050" b="1" dirty="0">
            <a:solidFill>
              <a:srgbClr val="FFC000"/>
            </a:solidFill>
          </a:endParaRPr>
        </a:p>
      </dgm:t>
    </dgm:pt>
    <dgm:pt modelId="{B2349A10-6574-412D-B706-61044E05C1A0}" type="parTrans" cxnId="{A29B8557-30A7-40A8-B854-205B32B8189B}">
      <dgm:prSet/>
      <dgm:spPr/>
      <dgm:t>
        <a:bodyPr/>
        <a:lstStyle/>
        <a:p>
          <a:endParaRPr lang="ru-RU"/>
        </a:p>
      </dgm:t>
    </dgm:pt>
    <dgm:pt modelId="{AD6A989D-77D7-401D-8C22-8BC182A68FB4}" type="sibTrans" cxnId="{A29B8557-30A7-40A8-B854-205B32B8189B}">
      <dgm:prSet/>
      <dgm:spPr/>
      <dgm:t>
        <a:bodyPr/>
        <a:lstStyle/>
        <a:p>
          <a:endParaRPr lang="ru-RU"/>
        </a:p>
      </dgm:t>
    </dgm:pt>
    <dgm:pt modelId="{E618A6ED-2CB6-4D2A-B86F-2701DAE3D778}">
      <dgm:prSet custT="1"/>
      <dgm:spPr/>
      <dgm:t>
        <a:bodyPr/>
        <a:lstStyle/>
        <a:p>
          <a:r>
            <a:rPr lang="ru-RU" sz="1400" dirty="0" smtClean="0"/>
            <a:t>Мышцы необходимо разогреть перед выполнением упражнений</a:t>
          </a:r>
        </a:p>
      </dgm:t>
    </dgm:pt>
    <dgm:pt modelId="{B3587D8D-FB1C-49BB-825C-8D01B109DE44}" type="parTrans" cxnId="{F40A7FBC-49E9-465B-8FB0-8031C69D5955}">
      <dgm:prSet/>
      <dgm:spPr/>
      <dgm:t>
        <a:bodyPr/>
        <a:lstStyle/>
        <a:p>
          <a:endParaRPr lang="ru-RU"/>
        </a:p>
      </dgm:t>
    </dgm:pt>
    <dgm:pt modelId="{5D22AAA5-D205-4E2E-9665-04EBA19E0F0F}" type="sibTrans" cxnId="{F40A7FBC-49E9-465B-8FB0-8031C69D5955}">
      <dgm:prSet/>
      <dgm:spPr/>
      <dgm:t>
        <a:bodyPr/>
        <a:lstStyle/>
        <a:p>
          <a:endParaRPr lang="ru-RU"/>
        </a:p>
      </dgm:t>
    </dgm:pt>
    <dgm:pt modelId="{FED49464-9268-436D-8719-DA92DB22F89C}">
      <dgm:prSet custT="1"/>
      <dgm:spPr/>
      <dgm:t>
        <a:bodyPr/>
        <a:lstStyle/>
        <a:p>
          <a:r>
            <a:rPr lang="ru-RU" sz="1400" dirty="0" smtClean="0"/>
            <a:t>С  неправильной техникой перегружается поясница и локтевые суставы, травмируются плечи</a:t>
          </a:r>
          <a:endParaRPr lang="ru-RU" sz="1400" dirty="0"/>
        </a:p>
      </dgm:t>
    </dgm:pt>
    <dgm:pt modelId="{746C9A6D-10CF-47AB-A619-DD3E891D627F}" type="parTrans" cxnId="{877BAF1C-CCFD-40EB-BE6B-45C2D35C3ED6}">
      <dgm:prSet/>
      <dgm:spPr/>
      <dgm:t>
        <a:bodyPr/>
        <a:lstStyle/>
        <a:p>
          <a:endParaRPr lang="ru-RU"/>
        </a:p>
      </dgm:t>
    </dgm:pt>
    <dgm:pt modelId="{19C4C048-EC2C-45CE-9879-F845B1544663}" type="sibTrans" cxnId="{877BAF1C-CCFD-40EB-BE6B-45C2D35C3ED6}">
      <dgm:prSet/>
      <dgm:spPr/>
      <dgm:t>
        <a:bodyPr/>
        <a:lstStyle/>
        <a:p>
          <a:endParaRPr lang="ru-RU"/>
        </a:p>
      </dgm:t>
    </dgm:pt>
    <dgm:pt modelId="{5D470ADE-B478-476F-86D9-CB702F378E75}">
      <dgm:prSet custT="1"/>
      <dgm:spPr/>
      <dgm:t>
        <a:bodyPr/>
        <a:lstStyle/>
        <a:p>
          <a:r>
            <a:rPr lang="ru-RU" sz="1400" dirty="0" smtClean="0"/>
            <a:t>Не оставляйте без внимание упражнения на растягивание</a:t>
          </a:r>
          <a:endParaRPr lang="ru-RU" sz="1400" dirty="0"/>
        </a:p>
      </dgm:t>
    </dgm:pt>
    <dgm:pt modelId="{B48D87A3-3F7F-4D08-BABC-8EDC1E2F49EF}" type="sibTrans" cxnId="{17A196F5-C309-4A0D-9401-71C374382EE6}">
      <dgm:prSet/>
      <dgm:spPr/>
      <dgm:t>
        <a:bodyPr/>
        <a:lstStyle/>
        <a:p>
          <a:endParaRPr lang="ru-RU"/>
        </a:p>
      </dgm:t>
    </dgm:pt>
    <dgm:pt modelId="{D51F366D-34B2-48DF-AE82-5F737B32D69A}" type="parTrans" cxnId="{17A196F5-C309-4A0D-9401-71C374382EE6}">
      <dgm:prSet/>
      <dgm:spPr/>
      <dgm:t>
        <a:bodyPr/>
        <a:lstStyle/>
        <a:p>
          <a:endParaRPr lang="ru-RU"/>
        </a:p>
      </dgm:t>
    </dgm:pt>
    <dgm:pt modelId="{1E18A743-0B87-4209-BF43-2BCA744F9794}">
      <dgm:prSet custT="1"/>
      <dgm:spPr/>
      <dgm:t>
        <a:bodyPr/>
        <a:lstStyle/>
        <a:p>
          <a:r>
            <a:rPr lang="ru-RU" sz="1400" dirty="0" smtClean="0"/>
            <a:t>При выполнении упражнений следите</a:t>
          </a:r>
        </a:p>
        <a:p>
          <a:r>
            <a:rPr lang="ru-RU" sz="1400" dirty="0" smtClean="0"/>
            <a:t> за техникой</a:t>
          </a:r>
        </a:p>
      </dgm:t>
    </dgm:pt>
    <dgm:pt modelId="{05929A12-5A12-4774-84EB-8D006FFA0F0C}" type="parTrans" cxnId="{19AD641E-6E43-42DD-B794-6381EC860491}">
      <dgm:prSet/>
      <dgm:spPr/>
      <dgm:t>
        <a:bodyPr/>
        <a:lstStyle/>
        <a:p>
          <a:endParaRPr lang="ru-RU"/>
        </a:p>
      </dgm:t>
    </dgm:pt>
    <dgm:pt modelId="{5C5783C2-1941-4E9F-8BAF-DABBE984C835}" type="sibTrans" cxnId="{19AD641E-6E43-42DD-B794-6381EC860491}">
      <dgm:prSet/>
      <dgm:spPr/>
      <dgm:t>
        <a:bodyPr/>
        <a:lstStyle/>
        <a:p>
          <a:endParaRPr lang="ru-RU"/>
        </a:p>
      </dgm:t>
    </dgm:pt>
    <dgm:pt modelId="{9F7B2F13-87C8-479D-93EE-EB4D52FCF723}" type="pres">
      <dgm:prSet presAssocID="{808D99B0-BC21-45F6-A231-13082896704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3EA99A-B757-4069-88A8-E80374388174}" type="pres">
      <dgm:prSet presAssocID="{E618A6ED-2CB6-4D2A-B86F-2701DAE3D778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D8115-02AB-4289-B8FD-572C8F3050E9}" type="pres">
      <dgm:prSet presAssocID="{5D22AAA5-D205-4E2E-9665-04EBA19E0F0F}" presName="sibTrans" presStyleCnt="0"/>
      <dgm:spPr/>
    </dgm:pt>
    <dgm:pt modelId="{DE1286E8-557F-4FC0-8D8F-045002AEB981}" type="pres">
      <dgm:prSet presAssocID="{BECECCA3-E705-4D29-803E-DD54EACAB478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CE02D-363E-436A-A115-6AA8B9852E62}" type="pres">
      <dgm:prSet presAssocID="{E31351B9-902A-42E1-B53B-2EF876203E19}" presName="sibTrans" presStyleCnt="0"/>
      <dgm:spPr/>
    </dgm:pt>
    <dgm:pt modelId="{53C5D67C-527E-4EF5-BAB4-A858D15551E8}" type="pres">
      <dgm:prSet presAssocID="{CBECA86D-7F0F-408E-93FA-852EED35D447}" presName="node" presStyleLbl="node1" presStyleIdx="2" presStyleCnt="10" custScaleY="104978" custLinFactNeighborX="-6684" custLinFactNeighborY="3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35152-3731-4471-BD91-C8B8B472AA9C}" type="pres">
      <dgm:prSet presAssocID="{B3117DE2-817C-430F-9AC3-08EA7777B6E3}" presName="sibTrans" presStyleCnt="0"/>
      <dgm:spPr/>
    </dgm:pt>
    <dgm:pt modelId="{E3BE495A-BBE9-4951-83DB-3889948DEE0B}" type="pres">
      <dgm:prSet presAssocID="{98FF533E-9D3F-4201-8EA1-81ACEE50FCF4}" presName="node" presStyleLbl="node1" presStyleIdx="3" presStyleCnt="10" custScaleX="93134" custScaleY="128158" custLinFactX="-126506" custLinFactY="29484" custLinFactNeighborX="-2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823C6-1C56-452E-9466-21D2D4B6C5FC}" type="pres">
      <dgm:prSet presAssocID="{94EA02BE-6A2C-40BA-8122-91B9A4BB4DEE}" presName="sibTrans" presStyleCnt="0"/>
      <dgm:spPr/>
    </dgm:pt>
    <dgm:pt modelId="{A4A3E70A-5FD4-4B53-B475-BB382CB62225}" type="pres">
      <dgm:prSet presAssocID="{49F30DF3-BCFB-4234-9924-5CEA4BDA2E0C}" presName="node" presStyleLbl="node1" presStyleIdx="4" presStyleCnt="10" custScaleX="94680" custScaleY="134970" custLinFactX="6193" custLinFactNeighborX="100000" custLinFactNeighborY="-32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F5145-563B-433E-BF21-B013A3DA7614}" type="pres">
      <dgm:prSet presAssocID="{A60A2277-557D-4338-9CC7-24EF92F1160B}" presName="sibTrans" presStyleCnt="0"/>
      <dgm:spPr/>
    </dgm:pt>
    <dgm:pt modelId="{A473B9B3-4493-47BD-B7DF-0BC42CE4A756}" type="pres">
      <dgm:prSet presAssocID="{5D470ADE-B478-476F-86D9-CB702F378E75}" presName="node" presStyleLbl="node1" presStyleIdx="5" presStyleCnt="10" custScaleY="87493" custLinFactX="-3137" custLinFactY="12818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5643C-DF43-4FAD-80F4-126D45379A8E}" type="pres">
      <dgm:prSet presAssocID="{B48D87A3-3F7F-4D08-BABC-8EDC1E2F49EF}" presName="sibTrans" presStyleCnt="0"/>
      <dgm:spPr/>
    </dgm:pt>
    <dgm:pt modelId="{08347430-E11A-4A87-A038-7C32B2A89B17}" type="pres">
      <dgm:prSet presAssocID="{C096DCC6-2D0E-428D-94ED-5029FE300693}" presName="node" presStyleLbl="node1" presStyleIdx="6" presStyleCnt="10" custScaleX="94031" custScaleY="133269" custLinFactY="29944" custLinFactNeighborX="-9799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1BA840-0449-4D60-AEBB-4EA62A1B6314}" type="pres">
      <dgm:prSet presAssocID="{442BE8D0-26B9-4E6A-8B61-61AEF5F67E76}" presName="sibTrans" presStyleCnt="0"/>
      <dgm:spPr/>
    </dgm:pt>
    <dgm:pt modelId="{DA24BBC8-C26A-49FE-B401-613BEBD1B38A}" type="pres">
      <dgm:prSet presAssocID="{C669C964-CD4D-4EE0-A73C-990E494FBD6C}" presName="node" presStyleLbl="node1" presStyleIdx="7" presStyleCnt="10" custScaleY="168956" custLinFactY="-14489" custLinFactNeighborX="455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C3551-627E-40EB-98EE-BC91AA35B4D7}" type="pres">
      <dgm:prSet presAssocID="{AD6A989D-77D7-401D-8C22-8BC182A68FB4}" presName="sibTrans" presStyleCnt="0"/>
      <dgm:spPr/>
    </dgm:pt>
    <dgm:pt modelId="{89944B8E-66E3-497A-8459-109675EA2746}" type="pres">
      <dgm:prSet presAssocID="{FED49464-9268-436D-8719-DA92DB22F89C}" presName="node" presStyleLbl="node1" presStyleIdx="8" presStyleCnt="10" custLinFactX="99331" custLinFactY="-19432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8A52B7-0B34-4062-8AB1-91918DC3CB64}" type="pres">
      <dgm:prSet presAssocID="{19C4C048-EC2C-45CE-9879-F845B1544663}" presName="sibTrans" presStyleCnt="0"/>
      <dgm:spPr/>
    </dgm:pt>
    <dgm:pt modelId="{F0E69EAE-F95F-49AC-B777-E90E5A46719A}" type="pres">
      <dgm:prSet presAssocID="{1E18A743-0B87-4209-BF43-2BCA744F9794}" presName="node" presStyleLbl="node1" presStyleIdx="9" presStyleCnt="10" custScaleX="82337" custLinFactY="-25261" custLinFactNeighborX="-858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0B3766-2104-49CC-B780-BDCD9FE6C902}" type="presOf" srcId="{5D470ADE-B478-476F-86D9-CB702F378E75}" destId="{A473B9B3-4493-47BD-B7DF-0BC42CE4A756}" srcOrd="0" destOrd="0" presId="urn:microsoft.com/office/officeart/2005/8/layout/default"/>
    <dgm:cxn modelId="{7E077EA5-BCA7-4501-B04E-92A2C90C3F03}" type="presOf" srcId="{1E18A743-0B87-4209-BF43-2BCA744F9794}" destId="{F0E69EAE-F95F-49AC-B777-E90E5A46719A}" srcOrd="0" destOrd="0" presId="urn:microsoft.com/office/officeart/2005/8/layout/default"/>
    <dgm:cxn modelId="{877BAF1C-CCFD-40EB-BE6B-45C2D35C3ED6}" srcId="{808D99B0-BC21-45F6-A231-130828967049}" destId="{FED49464-9268-436D-8719-DA92DB22F89C}" srcOrd="8" destOrd="0" parTransId="{746C9A6D-10CF-47AB-A619-DD3E891D627F}" sibTransId="{19C4C048-EC2C-45CE-9879-F845B1544663}"/>
    <dgm:cxn modelId="{F40A7FBC-49E9-465B-8FB0-8031C69D5955}" srcId="{808D99B0-BC21-45F6-A231-130828967049}" destId="{E618A6ED-2CB6-4D2A-B86F-2701DAE3D778}" srcOrd="0" destOrd="0" parTransId="{B3587D8D-FB1C-49BB-825C-8D01B109DE44}" sibTransId="{5D22AAA5-D205-4E2E-9665-04EBA19E0F0F}"/>
    <dgm:cxn modelId="{17A196F5-C309-4A0D-9401-71C374382EE6}" srcId="{808D99B0-BC21-45F6-A231-130828967049}" destId="{5D470ADE-B478-476F-86D9-CB702F378E75}" srcOrd="5" destOrd="0" parTransId="{D51F366D-34B2-48DF-AE82-5F737B32D69A}" sibTransId="{B48D87A3-3F7F-4D08-BABC-8EDC1E2F49EF}"/>
    <dgm:cxn modelId="{CBD31440-8CB6-49CB-AE5A-B06B8EE58467}" srcId="{808D99B0-BC21-45F6-A231-130828967049}" destId="{49F30DF3-BCFB-4234-9924-5CEA4BDA2E0C}" srcOrd="4" destOrd="0" parTransId="{D8BFBCAE-3A7E-422D-9DED-DC2A7CACCB8D}" sibTransId="{A60A2277-557D-4338-9CC7-24EF92F1160B}"/>
    <dgm:cxn modelId="{285C3AAF-57FB-4731-9029-89B6452D33F9}" type="presOf" srcId="{FED49464-9268-436D-8719-DA92DB22F89C}" destId="{89944B8E-66E3-497A-8459-109675EA2746}" srcOrd="0" destOrd="0" presId="urn:microsoft.com/office/officeart/2005/8/layout/default"/>
    <dgm:cxn modelId="{540CBDB0-C2B3-449F-9012-A393B251ECB5}" type="presOf" srcId="{98FF533E-9D3F-4201-8EA1-81ACEE50FCF4}" destId="{E3BE495A-BBE9-4951-83DB-3889948DEE0B}" srcOrd="0" destOrd="0" presId="urn:microsoft.com/office/officeart/2005/8/layout/default"/>
    <dgm:cxn modelId="{17D3433D-AF79-4D5B-A615-FF3286A47E5C}" srcId="{808D99B0-BC21-45F6-A231-130828967049}" destId="{C096DCC6-2D0E-428D-94ED-5029FE300693}" srcOrd="6" destOrd="0" parTransId="{5DA5FB0B-3279-4539-A91B-0E4C326DF8F7}" sibTransId="{442BE8D0-26B9-4E6A-8B61-61AEF5F67E76}"/>
    <dgm:cxn modelId="{FB85C12A-2842-41C1-B5A8-B07FFE9CB99B}" type="presOf" srcId="{49F30DF3-BCFB-4234-9924-5CEA4BDA2E0C}" destId="{A4A3E70A-5FD4-4B53-B475-BB382CB62225}" srcOrd="0" destOrd="0" presId="urn:microsoft.com/office/officeart/2005/8/layout/default"/>
    <dgm:cxn modelId="{D7386ED4-065F-4F82-8585-703F9A721888}" srcId="{808D99B0-BC21-45F6-A231-130828967049}" destId="{BECECCA3-E705-4D29-803E-DD54EACAB478}" srcOrd="1" destOrd="0" parTransId="{FF12D907-0126-412B-8608-743EF2BA37D0}" sibTransId="{E31351B9-902A-42E1-B53B-2EF876203E19}"/>
    <dgm:cxn modelId="{12AEEFF2-B896-467A-918F-3F5E799EA2AE}" srcId="{808D99B0-BC21-45F6-A231-130828967049}" destId="{98FF533E-9D3F-4201-8EA1-81ACEE50FCF4}" srcOrd="3" destOrd="0" parTransId="{3FA0FDC9-B75B-406F-BE61-170BD71D7B16}" sibTransId="{94EA02BE-6A2C-40BA-8122-91B9A4BB4DEE}"/>
    <dgm:cxn modelId="{67954107-154A-4259-BB88-A283BBC2E3B3}" type="presOf" srcId="{CBECA86D-7F0F-408E-93FA-852EED35D447}" destId="{53C5D67C-527E-4EF5-BAB4-A858D15551E8}" srcOrd="0" destOrd="0" presId="urn:microsoft.com/office/officeart/2005/8/layout/default"/>
    <dgm:cxn modelId="{B40AACFA-A480-4A35-9523-E827367DC826}" type="presOf" srcId="{BECECCA3-E705-4D29-803E-DD54EACAB478}" destId="{DE1286E8-557F-4FC0-8D8F-045002AEB981}" srcOrd="0" destOrd="0" presId="urn:microsoft.com/office/officeart/2005/8/layout/default"/>
    <dgm:cxn modelId="{A2E77EB1-F966-448B-B9AD-57C0232F2D14}" type="presOf" srcId="{C669C964-CD4D-4EE0-A73C-990E494FBD6C}" destId="{DA24BBC8-C26A-49FE-B401-613BEBD1B38A}" srcOrd="0" destOrd="0" presId="urn:microsoft.com/office/officeart/2005/8/layout/default"/>
    <dgm:cxn modelId="{70A6C396-14B4-4A88-AA3D-46132F4C2466}" type="presOf" srcId="{E618A6ED-2CB6-4D2A-B86F-2701DAE3D778}" destId="{183EA99A-B757-4069-88A8-E80374388174}" srcOrd="0" destOrd="0" presId="urn:microsoft.com/office/officeart/2005/8/layout/default"/>
    <dgm:cxn modelId="{C9ADF4CA-28C4-4112-BCF4-BD1514173CF0}" srcId="{808D99B0-BC21-45F6-A231-130828967049}" destId="{CBECA86D-7F0F-408E-93FA-852EED35D447}" srcOrd="2" destOrd="0" parTransId="{B2830C72-2A12-4E10-AC7A-108CCD05A964}" sibTransId="{B3117DE2-817C-430F-9AC3-08EA7777B6E3}"/>
    <dgm:cxn modelId="{A29B8557-30A7-40A8-B854-205B32B8189B}" srcId="{808D99B0-BC21-45F6-A231-130828967049}" destId="{C669C964-CD4D-4EE0-A73C-990E494FBD6C}" srcOrd="7" destOrd="0" parTransId="{B2349A10-6574-412D-B706-61044E05C1A0}" sibTransId="{AD6A989D-77D7-401D-8C22-8BC182A68FB4}"/>
    <dgm:cxn modelId="{19AD641E-6E43-42DD-B794-6381EC860491}" srcId="{808D99B0-BC21-45F6-A231-130828967049}" destId="{1E18A743-0B87-4209-BF43-2BCA744F9794}" srcOrd="9" destOrd="0" parTransId="{05929A12-5A12-4774-84EB-8D006FFA0F0C}" sibTransId="{5C5783C2-1941-4E9F-8BAF-DABBE984C835}"/>
    <dgm:cxn modelId="{D514C7DF-7746-4B78-A6B2-AFBA8469E1E0}" type="presOf" srcId="{808D99B0-BC21-45F6-A231-130828967049}" destId="{9F7B2F13-87C8-479D-93EE-EB4D52FCF723}" srcOrd="0" destOrd="0" presId="urn:microsoft.com/office/officeart/2005/8/layout/default"/>
    <dgm:cxn modelId="{5422994E-B83E-402C-BD5D-C5A0A1A33FC3}" type="presOf" srcId="{C096DCC6-2D0E-428D-94ED-5029FE300693}" destId="{08347430-E11A-4A87-A038-7C32B2A89B17}" srcOrd="0" destOrd="0" presId="urn:microsoft.com/office/officeart/2005/8/layout/default"/>
    <dgm:cxn modelId="{D68231A8-ADCE-43C5-963F-1B7EBCE68E80}" type="presParOf" srcId="{9F7B2F13-87C8-479D-93EE-EB4D52FCF723}" destId="{183EA99A-B757-4069-88A8-E80374388174}" srcOrd="0" destOrd="0" presId="urn:microsoft.com/office/officeart/2005/8/layout/default"/>
    <dgm:cxn modelId="{9491F2D3-64C9-4B81-A2DD-116A250E2CFD}" type="presParOf" srcId="{9F7B2F13-87C8-479D-93EE-EB4D52FCF723}" destId="{C65D8115-02AB-4289-B8FD-572C8F3050E9}" srcOrd="1" destOrd="0" presId="urn:microsoft.com/office/officeart/2005/8/layout/default"/>
    <dgm:cxn modelId="{E343B75D-6821-413D-BA8E-8B94FAAB2A70}" type="presParOf" srcId="{9F7B2F13-87C8-479D-93EE-EB4D52FCF723}" destId="{DE1286E8-557F-4FC0-8D8F-045002AEB981}" srcOrd="2" destOrd="0" presId="urn:microsoft.com/office/officeart/2005/8/layout/default"/>
    <dgm:cxn modelId="{0A0A5AA3-A5BE-426F-BF54-C128FC4D7C47}" type="presParOf" srcId="{9F7B2F13-87C8-479D-93EE-EB4D52FCF723}" destId="{E12CE02D-363E-436A-A115-6AA8B9852E62}" srcOrd="3" destOrd="0" presId="urn:microsoft.com/office/officeart/2005/8/layout/default"/>
    <dgm:cxn modelId="{BFA0F7D1-CC9A-4115-A024-4A5E9681C7FB}" type="presParOf" srcId="{9F7B2F13-87C8-479D-93EE-EB4D52FCF723}" destId="{53C5D67C-527E-4EF5-BAB4-A858D15551E8}" srcOrd="4" destOrd="0" presId="urn:microsoft.com/office/officeart/2005/8/layout/default"/>
    <dgm:cxn modelId="{466F6706-FD54-41CE-BEE1-8EC7993A763F}" type="presParOf" srcId="{9F7B2F13-87C8-479D-93EE-EB4D52FCF723}" destId="{0A235152-3731-4471-BD91-C8B8B472AA9C}" srcOrd="5" destOrd="0" presId="urn:microsoft.com/office/officeart/2005/8/layout/default"/>
    <dgm:cxn modelId="{1EE956DA-9BD4-49D0-B9EA-00A70C8B2817}" type="presParOf" srcId="{9F7B2F13-87C8-479D-93EE-EB4D52FCF723}" destId="{E3BE495A-BBE9-4951-83DB-3889948DEE0B}" srcOrd="6" destOrd="0" presId="urn:microsoft.com/office/officeart/2005/8/layout/default"/>
    <dgm:cxn modelId="{AE559005-AC0F-4AE0-AC3D-3F1ACECA7608}" type="presParOf" srcId="{9F7B2F13-87C8-479D-93EE-EB4D52FCF723}" destId="{B23823C6-1C56-452E-9466-21D2D4B6C5FC}" srcOrd="7" destOrd="0" presId="urn:microsoft.com/office/officeart/2005/8/layout/default"/>
    <dgm:cxn modelId="{71F993ED-5B78-4DA2-B151-44991AFFBF20}" type="presParOf" srcId="{9F7B2F13-87C8-479D-93EE-EB4D52FCF723}" destId="{A4A3E70A-5FD4-4B53-B475-BB382CB62225}" srcOrd="8" destOrd="0" presId="urn:microsoft.com/office/officeart/2005/8/layout/default"/>
    <dgm:cxn modelId="{AF8BC58A-E328-47D4-B4EF-4802001336B9}" type="presParOf" srcId="{9F7B2F13-87C8-479D-93EE-EB4D52FCF723}" destId="{1ABF5145-563B-433E-BF21-B013A3DA7614}" srcOrd="9" destOrd="0" presId="urn:microsoft.com/office/officeart/2005/8/layout/default"/>
    <dgm:cxn modelId="{49A0CAAF-E594-4DAE-B8AD-4452DFF4B9C0}" type="presParOf" srcId="{9F7B2F13-87C8-479D-93EE-EB4D52FCF723}" destId="{A473B9B3-4493-47BD-B7DF-0BC42CE4A756}" srcOrd="10" destOrd="0" presId="urn:microsoft.com/office/officeart/2005/8/layout/default"/>
    <dgm:cxn modelId="{EE360BB3-D2DA-43AB-9988-A89D04F8AE74}" type="presParOf" srcId="{9F7B2F13-87C8-479D-93EE-EB4D52FCF723}" destId="{3605643C-DF43-4FAD-80F4-126D45379A8E}" srcOrd="11" destOrd="0" presId="urn:microsoft.com/office/officeart/2005/8/layout/default"/>
    <dgm:cxn modelId="{C2FD7147-11CF-4A95-A0E7-06B88A3359C8}" type="presParOf" srcId="{9F7B2F13-87C8-479D-93EE-EB4D52FCF723}" destId="{08347430-E11A-4A87-A038-7C32B2A89B17}" srcOrd="12" destOrd="0" presId="urn:microsoft.com/office/officeart/2005/8/layout/default"/>
    <dgm:cxn modelId="{7A1543EC-30E2-46C0-B9E8-07C23271CBAE}" type="presParOf" srcId="{9F7B2F13-87C8-479D-93EE-EB4D52FCF723}" destId="{171BA840-0449-4D60-AEBB-4EA62A1B6314}" srcOrd="13" destOrd="0" presId="urn:microsoft.com/office/officeart/2005/8/layout/default"/>
    <dgm:cxn modelId="{55B7F76F-FC83-49A7-9149-D281EC0F3816}" type="presParOf" srcId="{9F7B2F13-87C8-479D-93EE-EB4D52FCF723}" destId="{DA24BBC8-C26A-49FE-B401-613BEBD1B38A}" srcOrd="14" destOrd="0" presId="urn:microsoft.com/office/officeart/2005/8/layout/default"/>
    <dgm:cxn modelId="{26151CB9-42E2-4404-9335-1CC846C06002}" type="presParOf" srcId="{9F7B2F13-87C8-479D-93EE-EB4D52FCF723}" destId="{5B2C3551-627E-40EB-98EE-BC91AA35B4D7}" srcOrd="15" destOrd="0" presId="urn:microsoft.com/office/officeart/2005/8/layout/default"/>
    <dgm:cxn modelId="{DCCEFC72-5417-47E6-9FF7-153E48078F38}" type="presParOf" srcId="{9F7B2F13-87C8-479D-93EE-EB4D52FCF723}" destId="{89944B8E-66E3-497A-8459-109675EA2746}" srcOrd="16" destOrd="0" presId="urn:microsoft.com/office/officeart/2005/8/layout/default"/>
    <dgm:cxn modelId="{B28767FD-26F9-41B3-BCA8-B099EE56438C}" type="presParOf" srcId="{9F7B2F13-87C8-479D-93EE-EB4D52FCF723}" destId="{6E8A52B7-0B34-4062-8AB1-91918DC3CB64}" srcOrd="17" destOrd="0" presId="urn:microsoft.com/office/officeart/2005/8/layout/default"/>
    <dgm:cxn modelId="{5CE89962-11B0-4D9D-9C96-467D688EB8E8}" type="presParOf" srcId="{9F7B2F13-87C8-479D-93EE-EB4D52FCF723}" destId="{F0E69EAE-F95F-49AC-B777-E90E5A46719A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C9721D-1803-4456-B0FC-79DD0CA9E4C1}">
      <dsp:nvSpPr>
        <dsp:cNvPr id="0" name=""/>
        <dsp:cNvSpPr/>
      </dsp:nvSpPr>
      <dsp:spPr>
        <a:xfrm>
          <a:off x="0" y="71437"/>
          <a:ext cx="2392580" cy="1435548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Делайте паузу в верхней точке траектории, но держите при этом бицепсы напряженными</a:t>
          </a:r>
          <a:endParaRPr lang="ru-RU" sz="1500" kern="1200" dirty="0"/>
        </a:p>
      </dsp:txBody>
      <dsp:txXfrm>
        <a:off x="0" y="71437"/>
        <a:ext cx="2392580" cy="1435548"/>
      </dsp:txXfrm>
    </dsp:sp>
    <dsp:sp modelId="{DA861FAD-9008-47E2-B424-1FD4C7D868FF}">
      <dsp:nvSpPr>
        <dsp:cNvPr id="0" name=""/>
        <dsp:cNvSpPr/>
      </dsp:nvSpPr>
      <dsp:spPr>
        <a:xfrm>
          <a:off x="2928949" y="71437"/>
          <a:ext cx="2357456" cy="14355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Если этого не делать ваши локти самопроизвольно будут выводиться вперед и перенесут всю нагрузку на локти и плечи. </a:t>
          </a:r>
          <a:endParaRPr lang="ru-RU" sz="1500" kern="1200" dirty="0"/>
        </a:p>
      </dsp:txBody>
      <dsp:txXfrm>
        <a:off x="2928949" y="71437"/>
        <a:ext cx="2357456" cy="1435548"/>
      </dsp:txXfrm>
    </dsp:sp>
    <dsp:sp modelId="{03424178-7B02-45DB-A346-AC6A99E6AB48}">
      <dsp:nvSpPr>
        <dsp:cNvPr id="0" name=""/>
        <dsp:cNvSpPr/>
      </dsp:nvSpPr>
      <dsp:spPr>
        <a:xfrm>
          <a:off x="5915750" y="149660"/>
          <a:ext cx="2156743" cy="1279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Такие ошибки в этом упражнении недопустимы.</a:t>
          </a:r>
          <a:endParaRPr lang="ru-RU" sz="1500" kern="1200" dirty="0"/>
        </a:p>
      </dsp:txBody>
      <dsp:txXfrm>
        <a:off x="5915750" y="149660"/>
        <a:ext cx="2156743" cy="1279101"/>
      </dsp:txXfrm>
    </dsp:sp>
    <dsp:sp modelId="{21A09FC8-71D9-4512-98A3-FD5F0FDC6670}">
      <dsp:nvSpPr>
        <dsp:cNvPr id="0" name=""/>
        <dsp:cNvSpPr/>
      </dsp:nvSpPr>
      <dsp:spPr>
        <a:xfrm>
          <a:off x="12" y="1714517"/>
          <a:ext cx="2392580" cy="1435548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Выполнение упражнений на бицепс ни при каких обстоятельствах не должно сопровождаться рывками или бросками веса! </a:t>
          </a:r>
          <a:endParaRPr lang="ru-RU" sz="1500" kern="1200" dirty="0"/>
        </a:p>
      </dsp:txBody>
      <dsp:txXfrm>
        <a:off x="12" y="1714517"/>
        <a:ext cx="2392580" cy="1435548"/>
      </dsp:txXfrm>
    </dsp:sp>
    <dsp:sp modelId="{E0B98D60-37C1-4292-9717-79EB0A6C2ED8}">
      <dsp:nvSpPr>
        <dsp:cNvPr id="0" name=""/>
        <dsp:cNvSpPr/>
      </dsp:nvSpPr>
      <dsp:spPr>
        <a:xfrm>
          <a:off x="5528594" y="1672542"/>
          <a:ext cx="2392580" cy="14355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Резкие  движения перенапрягают соединительную ткань и угрожают травмой.</a:t>
          </a:r>
          <a:endParaRPr lang="ru-RU" sz="1500" kern="1200" dirty="0"/>
        </a:p>
      </dsp:txBody>
      <dsp:txXfrm>
        <a:off x="5528594" y="1672542"/>
        <a:ext cx="2392580" cy="1435548"/>
      </dsp:txXfrm>
    </dsp:sp>
    <dsp:sp modelId="{4002026E-FBC1-48C7-B65C-A8276ECCFD3D}">
      <dsp:nvSpPr>
        <dsp:cNvPr id="0" name=""/>
        <dsp:cNvSpPr/>
      </dsp:nvSpPr>
      <dsp:spPr>
        <a:xfrm>
          <a:off x="3214706" y="1714517"/>
          <a:ext cx="1809843" cy="14355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Все движения следует выполнять медленно. Избегайте резких движений. </a:t>
          </a:r>
          <a:endParaRPr lang="ru-RU" sz="1500" kern="1200" dirty="0"/>
        </a:p>
      </dsp:txBody>
      <dsp:txXfrm>
        <a:off x="3214706" y="1714517"/>
        <a:ext cx="1809843" cy="1435548"/>
      </dsp:txXfrm>
    </dsp:sp>
    <dsp:sp modelId="{68304A11-733B-4A5D-B42C-04EBB8B626D1}">
      <dsp:nvSpPr>
        <dsp:cNvPr id="0" name=""/>
        <dsp:cNvSpPr/>
      </dsp:nvSpPr>
      <dsp:spPr>
        <a:xfrm>
          <a:off x="89016" y="3286150"/>
          <a:ext cx="2392580" cy="1435548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Одна из основных ошибок это попытка выполнить упражнение помогая себе всем телом. </a:t>
          </a:r>
          <a:endParaRPr lang="ru-RU" sz="1500" kern="1200" dirty="0"/>
        </a:p>
      </dsp:txBody>
      <dsp:txXfrm>
        <a:off x="89016" y="3286150"/>
        <a:ext cx="2392580" cy="1435548"/>
      </dsp:txXfrm>
    </dsp:sp>
    <dsp:sp modelId="{107BF198-4F33-46EF-8559-16BFC207BFF7}">
      <dsp:nvSpPr>
        <dsp:cNvPr id="0" name=""/>
        <dsp:cNvSpPr/>
      </dsp:nvSpPr>
      <dsp:spPr>
        <a:xfrm>
          <a:off x="2928960" y="3350205"/>
          <a:ext cx="2214572" cy="14355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 исходном положении локти должны находиться строго вертикально по сторонам туловища. </a:t>
          </a:r>
          <a:endParaRPr lang="ru-RU" sz="1500" kern="1200" dirty="0"/>
        </a:p>
      </dsp:txBody>
      <dsp:txXfrm>
        <a:off x="2928960" y="3350205"/>
        <a:ext cx="2214572" cy="1435548"/>
      </dsp:txXfrm>
    </dsp:sp>
    <dsp:sp modelId="{ACBD0945-D0B0-420A-A310-F77D8D71E459}">
      <dsp:nvSpPr>
        <dsp:cNvPr id="0" name=""/>
        <dsp:cNvSpPr/>
      </dsp:nvSpPr>
      <dsp:spPr>
        <a:xfrm>
          <a:off x="5679913" y="3350797"/>
          <a:ext cx="2392580" cy="14355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При выполнении  упражнения  важно не разводить локти в стороны и не смещать их назад. </a:t>
          </a:r>
          <a:endParaRPr lang="ru-RU" sz="1500" kern="1200" dirty="0"/>
        </a:p>
      </dsp:txBody>
      <dsp:txXfrm>
        <a:off x="5679913" y="3350797"/>
        <a:ext cx="2392580" cy="14355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3EA99A-B757-4069-88A8-E80374388174}">
      <dsp:nvSpPr>
        <dsp:cNvPr id="0" name=""/>
        <dsp:cNvSpPr/>
      </dsp:nvSpPr>
      <dsp:spPr>
        <a:xfrm>
          <a:off x="66" y="229379"/>
          <a:ext cx="2042819" cy="12256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Мышцы необходимо разогреть перед выполнением упражнений</a:t>
          </a:r>
        </a:p>
      </dsp:txBody>
      <dsp:txXfrm>
        <a:off x="66" y="229379"/>
        <a:ext cx="2042819" cy="1225691"/>
      </dsp:txXfrm>
    </dsp:sp>
    <dsp:sp modelId="{DE1286E8-557F-4FC0-8D8F-045002AEB981}">
      <dsp:nvSpPr>
        <dsp:cNvPr id="0" name=""/>
        <dsp:cNvSpPr/>
      </dsp:nvSpPr>
      <dsp:spPr>
        <a:xfrm>
          <a:off x="2247168" y="229379"/>
          <a:ext cx="2042819" cy="12256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Особое внимание уделяйте верхней точке траектории. СЖАТЬ.</a:t>
          </a:r>
          <a:endParaRPr lang="ru-RU" sz="1400" kern="1200" dirty="0"/>
        </a:p>
      </dsp:txBody>
      <dsp:txXfrm>
        <a:off x="2247168" y="229379"/>
        <a:ext cx="2042819" cy="1225691"/>
      </dsp:txXfrm>
    </dsp:sp>
    <dsp:sp modelId="{53C5D67C-527E-4EF5-BAB4-A858D15551E8}">
      <dsp:nvSpPr>
        <dsp:cNvPr id="0" name=""/>
        <dsp:cNvSpPr/>
      </dsp:nvSpPr>
      <dsp:spPr>
        <a:xfrm>
          <a:off x="4357727" y="244822"/>
          <a:ext cx="2042819" cy="12867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Следите  за дыханием</a:t>
          </a:r>
          <a:endParaRPr lang="ru-RU" sz="1400" kern="1200" dirty="0"/>
        </a:p>
      </dsp:txBody>
      <dsp:txXfrm>
        <a:off x="4357727" y="244822"/>
        <a:ext cx="2042819" cy="1286706"/>
      </dsp:txXfrm>
    </dsp:sp>
    <dsp:sp modelId="{E3BE495A-BBE9-4951-83DB-3889948DEE0B}">
      <dsp:nvSpPr>
        <dsp:cNvPr id="0" name=""/>
        <dsp:cNvSpPr/>
      </dsp:nvSpPr>
      <dsp:spPr>
        <a:xfrm>
          <a:off x="71442" y="1643888"/>
          <a:ext cx="1902559" cy="15708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Если вам  трудно сразу удерживать запястье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 стабильном положении, необходимо укреплять мышцы предплечий</a:t>
          </a:r>
          <a:endParaRPr lang="ru-RU" sz="1400" kern="1200" dirty="0"/>
        </a:p>
      </dsp:txBody>
      <dsp:txXfrm>
        <a:off x="71442" y="1643888"/>
        <a:ext cx="1902559" cy="1570822"/>
      </dsp:txXfrm>
    </dsp:sp>
    <dsp:sp modelId="{A4A3E70A-5FD4-4B53-B475-BB382CB62225}">
      <dsp:nvSpPr>
        <dsp:cNvPr id="0" name=""/>
        <dsp:cNvSpPr/>
      </dsp:nvSpPr>
      <dsp:spPr>
        <a:xfrm>
          <a:off x="2214574" y="1643075"/>
          <a:ext cx="1934141" cy="16543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ИМЕЯ СЛАБЫЙ ХВАТ,ВЫ НЕ СМОЖЕТЕ ДОЛЖНЫМ ОБРАЗОМ НАГРУЗИТЬ БИЦЕПС.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Запястья будут для Вас ограничивающим фактором.</a:t>
          </a:r>
        </a:p>
      </dsp:txBody>
      <dsp:txXfrm>
        <a:off x="2214574" y="1643075"/>
        <a:ext cx="1934141" cy="1654316"/>
      </dsp:txXfrm>
    </dsp:sp>
    <dsp:sp modelId="{A473B9B3-4493-47BD-B7DF-0BC42CE4A756}">
      <dsp:nvSpPr>
        <dsp:cNvPr id="0" name=""/>
        <dsp:cNvSpPr/>
      </dsp:nvSpPr>
      <dsp:spPr>
        <a:xfrm>
          <a:off x="76764" y="3713961"/>
          <a:ext cx="2042819" cy="10723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 оставляйте без внимание упражнения на растягивание</a:t>
          </a:r>
          <a:endParaRPr lang="ru-RU" sz="1400" kern="1200" dirty="0"/>
        </a:p>
      </dsp:txBody>
      <dsp:txXfrm>
        <a:off x="76764" y="3713961"/>
        <a:ext cx="2042819" cy="1072394"/>
      </dsp:txXfrm>
    </dsp:sp>
    <dsp:sp modelId="{08347430-E11A-4A87-A038-7C32B2A89B17}">
      <dsp:nvSpPr>
        <dsp:cNvPr id="0" name=""/>
        <dsp:cNvSpPr/>
      </dsp:nvSpPr>
      <dsp:spPr>
        <a:xfrm>
          <a:off x="2428887" y="3643337"/>
          <a:ext cx="1920883" cy="16334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Растягивание   между подходами прорабатываемой группы мышц  поможет увеличить амплитуду движений и избежать травм</a:t>
          </a:r>
          <a:endParaRPr lang="ru-RU" sz="1400" kern="1200" dirty="0"/>
        </a:p>
      </dsp:txBody>
      <dsp:txXfrm>
        <a:off x="2428887" y="3643337"/>
        <a:ext cx="1920883" cy="1633467"/>
      </dsp:txXfrm>
    </dsp:sp>
    <dsp:sp modelId="{DA24BBC8-C26A-49FE-B401-613BEBD1B38A}">
      <dsp:nvSpPr>
        <dsp:cNvPr id="0" name=""/>
        <dsp:cNvSpPr/>
      </dsp:nvSpPr>
      <dsp:spPr>
        <a:xfrm>
          <a:off x="6601178" y="428635"/>
          <a:ext cx="2042819" cy="20708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Для лучшего контроля над правильностью выполнения упражнений необходимо встать боком к зеркалу и следить  за всей амплитудой движений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rgbClr val="FFC000"/>
              </a:solidFill>
            </a:rPr>
            <a:t>(ПРИ САМОСТОЯТЕЛЬНОМ ВЫПОЛНЕНИИ)</a:t>
          </a:r>
          <a:endParaRPr lang="ru-RU" sz="1050" b="1" kern="1200" dirty="0">
            <a:solidFill>
              <a:srgbClr val="FFC000"/>
            </a:solidFill>
          </a:endParaRPr>
        </a:p>
      </dsp:txBody>
      <dsp:txXfrm>
        <a:off x="6601178" y="428635"/>
        <a:ext cx="2042819" cy="2070880"/>
      </dsp:txXfrm>
    </dsp:sp>
    <dsp:sp modelId="{89944B8E-66E3-497A-8459-109675EA2746}">
      <dsp:nvSpPr>
        <dsp:cNvPr id="0" name=""/>
        <dsp:cNvSpPr/>
      </dsp:nvSpPr>
      <dsp:spPr>
        <a:xfrm>
          <a:off x="6429423" y="2643211"/>
          <a:ext cx="2042819" cy="12256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  неправильной техникой перегружается поясница и локтевые суставы, травмируются плечи</a:t>
          </a:r>
          <a:endParaRPr lang="ru-RU" sz="1400" kern="1200" dirty="0"/>
        </a:p>
      </dsp:txBody>
      <dsp:txXfrm>
        <a:off x="6429423" y="2643211"/>
        <a:ext cx="2042819" cy="1225691"/>
      </dsp:txXfrm>
    </dsp:sp>
    <dsp:sp modelId="{F0E69EAE-F95F-49AC-B777-E90E5A46719A}">
      <dsp:nvSpPr>
        <dsp:cNvPr id="0" name=""/>
        <dsp:cNvSpPr/>
      </dsp:nvSpPr>
      <dsp:spPr>
        <a:xfrm>
          <a:off x="4429155" y="2571766"/>
          <a:ext cx="1681996" cy="12256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При выполнении упражнений следите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за техникой</a:t>
          </a:r>
        </a:p>
      </dsp:txBody>
      <dsp:txXfrm>
        <a:off x="4429155" y="2571766"/>
        <a:ext cx="1681996" cy="1225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23556-B969-4B25-BA26-BB75FA5EF891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71C9C-52D8-4F08-8701-F2001EB60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71C9C-52D8-4F08-8701-F2001EB60DE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исунок SmartArt 7"/>
          <p:cNvSpPr>
            <a:spLocks noGrp="1"/>
          </p:cNvSpPr>
          <p:nvPr>
            <p:ph type="dgm" sz="quarter" idx="13"/>
          </p:nvPr>
        </p:nvSpPr>
        <p:spPr>
          <a:xfrm>
            <a:off x="5786446" y="2928934"/>
            <a:ext cx="1857388" cy="214314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548919" y="1255007"/>
            <a:ext cx="4617720" cy="2792691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3" name="Рисунок 12" descr="http://im3-tub-ru.yandex.net/i?id=256741549-24-72&amp;n=21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071678"/>
            <a:ext cx="350046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A92DC7-4C8D-4EB7-BC08-AA49A1E0EEF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10BE13-C3F8-42FA-94A4-A9A962D971D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">
          <a:xfrm>
            <a:off x="214282" y="928670"/>
            <a:ext cx="8170766" cy="185738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FFC000"/>
                </a:solidFill>
                <a:latin typeface="Arial Black" pitchFamily="34" charset="0"/>
              </a:rPr>
              <a:t>Обучение техники выполнения упражнений</a:t>
            </a:r>
            <a:br>
              <a:rPr lang="ru-RU" sz="20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C000"/>
                </a:solidFill>
                <a:latin typeface="Arial Black" pitchFamily="34" charset="0"/>
              </a:rPr>
              <a:t> с </a:t>
            </a:r>
            <a:r>
              <a:rPr lang="ru-RU" sz="2000" dirty="0" err="1" smtClean="0">
                <a:solidFill>
                  <a:srgbClr val="FFC000"/>
                </a:solidFill>
                <a:latin typeface="Arial Black" pitchFamily="34" charset="0"/>
              </a:rPr>
              <a:t>эксертьюбами</a:t>
            </a:r>
            <a:r>
              <a:rPr lang="ru-RU" sz="20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br>
              <a:rPr lang="ru-RU" sz="20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C000"/>
                </a:solidFill>
                <a:latin typeface="Arial Black" pitchFamily="34" charset="0"/>
              </a:rPr>
              <a:t>(трубчатыми амортизаторами) </a:t>
            </a:r>
            <a:br>
              <a:rPr lang="ru-RU" sz="2000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C000"/>
                </a:solidFill>
                <a:latin typeface="Arial Black" pitchFamily="34" charset="0"/>
              </a:rPr>
              <a:t>на силовую выносливость рук</a:t>
            </a:r>
            <a:br>
              <a:rPr lang="ru-RU" sz="2000" dirty="0" smtClean="0">
                <a:solidFill>
                  <a:srgbClr val="FFC000"/>
                </a:solidFill>
                <a:latin typeface="Arial Black" pitchFamily="34" charset="0"/>
              </a:rPr>
            </a:br>
            <a:endParaRPr lang="ru-RU" sz="20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000504"/>
            <a:ext cx="4896544" cy="2380824"/>
          </a:xfrm>
        </p:spPr>
        <p:txBody>
          <a:bodyPr>
            <a:normAutofit lnSpcReduction="10000"/>
          </a:bodyPr>
          <a:lstStyle/>
          <a:p>
            <a:r>
              <a:rPr lang="ru-RU" sz="2400" dirty="0" err="1" smtClean="0">
                <a:latin typeface="Arial Black" pitchFamily="34" charset="0"/>
              </a:rPr>
              <a:t>Горовая</a:t>
            </a:r>
            <a:r>
              <a:rPr lang="ru-RU" sz="2400" dirty="0" smtClean="0">
                <a:latin typeface="Arial Black" pitchFamily="34" charset="0"/>
              </a:rPr>
              <a:t>  Мария Викторовна</a:t>
            </a:r>
          </a:p>
          <a:p>
            <a:r>
              <a:rPr lang="ru-RU" sz="2200" dirty="0" smtClean="0">
                <a:latin typeface="+mj-lt"/>
              </a:rPr>
              <a:t>Педагог дополнительного образования</a:t>
            </a:r>
            <a:endParaRPr lang="ru-RU" sz="2200" dirty="0" smtClean="0">
              <a:latin typeface="+mj-lt"/>
            </a:endParaRPr>
          </a:p>
          <a:p>
            <a:r>
              <a:rPr lang="ru-RU" sz="2200" dirty="0" smtClean="0">
                <a:latin typeface="Arial Black" pitchFamily="34" charset="0"/>
              </a:rPr>
              <a:t>ГБУ ДО ДДТ Юность </a:t>
            </a:r>
          </a:p>
          <a:p>
            <a:r>
              <a:rPr lang="ru-RU" sz="2200" dirty="0" smtClean="0">
                <a:latin typeface="Arial Black" pitchFamily="34" charset="0"/>
              </a:rPr>
              <a:t>Выборгского </a:t>
            </a:r>
            <a:r>
              <a:rPr lang="ru-RU" sz="2200" dirty="0" smtClean="0">
                <a:latin typeface="Arial Black" pitchFamily="34" charset="0"/>
              </a:rPr>
              <a:t>района </a:t>
            </a:r>
          </a:p>
          <a:p>
            <a:r>
              <a:rPr lang="ru-RU" sz="2200" dirty="0" smtClean="0">
                <a:latin typeface="Arial Black" pitchFamily="34" charset="0"/>
              </a:rPr>
              <a:t>г.Санкт-Петербурга</a:t>
            </a:r>
            <a:endParaRPr lang="ru-RU" sz="2200" dirty="0">
              <a:latin typeface="Arial Black" pitchFamily="34" charset="0"/>
            </a:endParaRPr>
          </a:p>
        </p:txBody>
      </p:sp>
      <p:pic>
        <p:nvPicPr>
          <p:cNvPr id="1026" name="Рисунок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14686"/>
            <a:ext cx="3434802" cy="302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3071810"/>
            <a:ext cx="8305800" cy="9694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Рекомендации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9786974" y="3929066"/>
          <a:ext cx="2357454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5" name="Схема 34"/>
          <p:cNvGraphicFramePr/>
          <p:nvPr/>
        </p:nvGraphicFramePr>
        <p:xfrm>
          <a:off x="214282" y="1000108"/>
          <a:ext cx="8643998" cy="5389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6" name="Стрелка вправо 35"/>
          <p:cNvSpPr/>
          <p:nvPr/>
        </p:nvSpPr>
        <p:spPr>
          <a:xfrm>
            <a:off x="2428860" y="4929198"/>
            <a:ext cx="21431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214546" y="3429000"/>
            <a:ext cx="21431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6357950" y="3857628"/>
            <a:ext cx="21431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5000628" y="5500702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ВСЕГДА ПРИДЕРЖИВАЙТЕСЬ КОМПЛЕКСНОГО ПОДХОДА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7500990" cy="107157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Элементы техники 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357291" y="1857365"/>
            <a:ext cx="61436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/>
              <a:t>Локти.</a:t>
            </a:r>
            <a:r>
              <a:rPr lang="ru-RU" dirty="0" smtClean="0"/>
              <a:t> Держите локти строго по сторонам корпуса. Не поднимайте их и не смещайте вперед.</a:t>
            </a:r>
            <a:r>
              <a:rPr lang="ru-RU" b="1" dirty="0" smtClean="0"/>
              <a:t> 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 Колени.</a:t>
            </a:r>
            <a:r>
              <a:rPr lang="ru-RU" dirty="0" smtClean="0"/>
              <a:t> Для снятия нагрузки с поясницы держите колени слегка согнутыми.</a:t>
            </a:r>
          </a:p>
          <a:p>
            <a:r>
              <a:rPr lang="ru-RU" b="1" dirty="0" smtClean="0"/>
              <a:t>3.     Руки.</a:t>
            </a:r>
            <a:r>
              <a:rPr lang="ru-RU" dirty="0" smtClean="0"/>
              <a:t> При выполнении упражнений на бицепс руки    должны располагаться так, чтобы вам было максимально комфортно выполнять подъем .</a:t>
            </a:r>
            <a:r>
              <a:rPr lang="ru-RU" b="1" dirty="0" smtClean="0"/>
              <a:t>  </a:t>
            </a:r>
          </a:p>
          <a:p>
            <a:r>
              <a:rPr lang="ru-RU" b="1" dirty="0" smtClean="0"/>
              <a:t>4.    Кисти. </a:t>
            </a:r>
            <a:r>
              <a:rPr lang="ru-RU" dirty="0" smtClean="0"/>
              <a:t>Зафиксируйте кисти! Во время подъема не     сгибайте и не отгибайте их.</a:t>
            </a:r>
          </a:p>
          <a:p>
            <a:pPr marL="342900" indent="-342900">
              <a:buAutoNum type="arabicPeriod" startAt="5"/>
            </a:pPr>
            <a:r>
              <a:rPr lang="ru-RU" b="1" dirty="0" smtClean="0"/>
              <a:t>Паузы.</a:t>
            </a:r>
            <a:r>
              <a:rPr lang="ru-RU" dirty="0" smtClean="0"/>
              <a:t> Делайте короткие паузы в нижней и верхней точке движения, но не в коем случае не расслабляйте бицепсы.</a:t>
            </a:r>
          </a:p>
          <a:p>
            <a:pPr marL="342900" indent="-342900">
              <a:buAutoNum type="arabicPeriod" startAt="5"/>
            </a:pPr>
            <a:r>
              <a:rPr lang="ru-RU" b="1" dirty="0" smtClean="0"/>
              <a:t>Дыхание </a:t>
            </a:r>
            <a:r>
              <a:rPr lang="ru-RU" dirty="0" smtClean="0"/>
              <a:t>.Выдох на усилие, при растягивании  - вдох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04" y="5572140"/>
            <a:ext cx="571504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помогут вам четко и правильно выполнять упражнения  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Всем успешного освоения новых упражнений!!!!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Мышцы рук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20" y="1357298"/>
            <a:ext cx="4210080" cy="514353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300" dirty="0" smtClean="0"/>
              <a:t>       </a:t>
            </a:r>
            <a:r>
              <a:rPr lang="ru-RU" sz="4000" dirty="0" smtClean="0">
                <a:latin typeface="Book Antiqua" pitchFamily="18" charset="0"/>
              </a:rPr>
              <a:t>Мышц на руке более трёх десятков, но назову три мышцы, на которые будет  делается акцент на  наших занятиях: </a:t>
            </a:r>
          </a:p>
          <a:p>
            <a:pPr>
              <a:buNone/>
            </a:pPr>
            <a:r>
              <a:rPr lang="ru-RU" sz="4000" dirty="0" smtClean="0">
                <a:latin typeface="Book Antiqua" pitchFamily="18" charset="0"/>
              </a:rPr>
              <a:t>     </a:t>
            </a:r>
            <a:r>
              <a:rPr lang="ru-RU" sz="4000" dirty="0" smtClean="0"/>
              <a:t>дельтовидные мышцы</a:t>
            </a:r>
          </a:p>
          <a:p>
            <a:pPr>
              <a:buNone/>
            </a:pPr>
            <a:r>
              <a:rPr lang="ru-RU" sz="4000" dirty="0" smtClean="0"/>
              <a:t>      бицепсы   </a:t>
            </a:r>
          </a:p>
          <a:p>
            <a:pPr>
              <a:buNone/>
            </a:pPr>
            <a:r>
              <a:rPr lang="ru-RU" sz="4000" dirty="0" smtClean="0"/>
              <a:t>      трицепсы. </a:t>
            </a:r>
          </a:p>
          <a:p>
            <a:pPr algn="ctr">
              <a:buNone/>
            </a:pPr>
            <a:r>
              <a:rPr lang="ru-RU" sz="3500" dirty="0" smtClean="0"/>
              <a:t>             </a:t>
            </a:r>
            <a:r>
              <a:rPr lang="ru-RU" sz="3500" b="1" dirty="0" smtClean="0">
                <a:latin typeface="Arial Black" pitchFamily="34" charset="0"/>
              </a:rPr>
              <a:t>Функции этих мышц :</a:t>
            </a:r>
          </a:p>
          <a:p>
            <a:r>
              <a:rPr lang="ru-RU" sz="3500" dirty="0" smtClean="0"/>
              <a:t> при помощи дельты мы можем поднимать и опускать руку, а также вращать ее в разных направлениях</a:t>
            </a:r>
          </a:p>
          <a:p>
            <a:r>
              <a:rPr lang="ru-RU" sz="3500" dirty="0" smtClean="0"/>
              <a:t>при помощи бицепса мы сгибаем руку в локтевом суставе</a:t>
            </a:r>
          </a:p>
          <a:p>
            <a:r>
              <a:rPr lang="ru-RU" sz="3500" dirty="0" smtClean="0"/>
              <a:t> трицепса – разгибаем. </a:t>
            </a:r>
          </a:p>
          <a:p>
            <a:pPr algn="ctr">
              <a:buNone/>
            </a:pPr>
            <a:r>
              <a:rPr lang="ru-RU" sz="4000" b="1" dirty="0" smtClean="0">
                <a:latin typeface="Book Antiqua" pitchFamily="18" charset="0"/>
              </a:rPr>
              <a:t>      Наша задача сделать руки сильными, красивыми, подтянутыми, грациозными! </a:t>
            </a:r>
          </a:p>
          <a:p>
            <a:pPr algn="ctr">
              <a:buNone/>
            </a:pPr>
            <a:r>
              <a:rPr lang="ru-RU" sz="4300" dirty="0" smtClean="0"/>
              <a:t>      Помните, что быстрого результата ждать не приходится, тренировки нужны регулярные и эффективные, чтобы получить видимый эффект придется потрудиться. </a:t>
            </a:r>
          </a:p>
          <a:p>
            <a:pPr>
              <a:buNone/>
            </a:pPr>
            <a:r>
              <a:rPr lang="ru-RU" sz="4300" b="1" dirty="0" smtClean="0"/>
              <a:t>       Но результат, поверьте, стоит того.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281518" cy="485475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900" dirty="0" smtClean="0"/>
              <a:t>      </a:t>
            </a:r>
            <a:endParaRPr lang="ru-RU" dirty="0"/>
          </a:p>
        </p:txBody>
      </p:sp>
      <p:pic>
        <p:nvPicPr>
          <p:cNvPr id="3" name="Содержимое 7" descr="http://naturnike.ru/upload/blogs/0b98b6073e795ffdb060b6f8c8c5ccb6.jpg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571612"/>
            <a:ext cx="428628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838200" y="70485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Book Antiqua" pitchFamily="18" charset="0"/>
              </a:rPr>
              <a:t>БИЦЕПС</a:t>
            </a:r>
            <a:r>
              <a:rPr lang="ru-RU" dirty="0" smtClean="0">
                <a:latin typeface="Book Antiqua" pitchFamily="18" charset="0"/>
              </a:rPr>
              <a:t/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двуглавая мышца плеча</a:t>
            </a:r>
            <a:endParaRPr lang="ru-RU" dirty="0"/>
          </a:p>
        </p:txBody>
      </p:sp>
      <p:pic>
        <p:nvPicPr>
          <p:cNvPr id="4" name="Рисунок 3" descr="http://www.fskzvezda.ru/userfiles/image/129q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4786346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643570" y="2357430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Главной задачей бицепса является сгибание руки в локтевом суставе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6446" y="4143380"/>
            <a:ext cx="27860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Плечевая и лучевая мышцы также помогают бицепсу при сгибании руки в локтевом суставе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C000"/>
                </a:solidFill>
                <a:latin typeface="Arial Black" pitchFamily="34" charset="0"/>
              </a:rPr>
              <a:t>ЭКСЕРТЬЮБ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rot="10800000" flipV="1">
            <a:off x="928662" y="4071942"/>
            <a:ext cx="7786742" cy="250033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B050"/>
                </a:solidFill>
                <a:latin typeface="Arial Black" pitchFamily="34" charset="0"/>
              </a:rPr>
              <a:t>ТРУБЧАТЫЙ АМОРТИЗАТОР</a:t>
            </a:r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400" i="1" dirty="0" smtClean="0"/>
              <a:t> Вид нагрузки</a:t>
            </a:r>
            <a:r>
              <a:rPr lang="ru-RU" sz="2400" dirty="0" smtClean="0"/>
              <a:t>. При использовании действует сила упругости, то есть мышцы испытывают сопротивление в виде плотной пружины или резинового жгута.</a:t>
            </a:r>
          </a:p>
          <a:p>
            <a:pPr algn="ctr">
              <a:buNone/>
            </a:pPr>
            <a:r>
              <a:rPr lang="ru-RU" sz="2400" dirty="0" smtClean="0"/>
              <a:t>Пик нагрузки на тренируемую мышцу будет всегда приходиться на момент сжатия пружины.</a:t>
            </a:r>
            <a:endParaRPr lang="ru-RU" sz="2400" dirty="0"/>
          </a:p>
        </p:txBody>
      </p:sp>
      <p:pic>
        <p:nvPicPr>
          <p:cNvPr id="9" name="Рисунок 35"/>
          <p:cNvPicPr>
            <a:picLocks noGrp="1" noChangeAspect="1" noChangeArrowheads="1"/>
          </p:cNvPicPr>
          <p:nvPr>
            <p:ph type="dgm"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357298"/>
            <a:ext cx="400052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Техника выполнения упражнений на бицепс </a:t>
            </a:r>
            <a:br>
              <a:rPr lang="ru-RU" sz="2800" dirty="0" smtClean="0"/>
            </a:br>
            <a:r>
              <a:rPr lang="ru-RU" sz="2800" dirty="0" smtClean="0"/>
              <a:t>с  </a:t>
            </a:r>
            <a:r>
              <a:rPr lang="ru-RU" sz="2800" dirty="0" err="1" smtClean="0"/>
              <a:t>эксертьюбом</a:t>
            </a:r>
            <a:endParaRPr lang="ru-RU" sz="2800" dirty="0"/>
          </a:p>
        </p:txBody>
      </p:sp>
      <p:sp>
        <p:nvSpPr>
          <p:cNvPr id="4" name="Рисунок SmartArt 3"/>
          <p:cNvSpPr>
            <a:spLocks noGrp="1"/>
          </p:cNvSpPr>
          <p:nvPr>
            <p:ph type="dgm" sz="quarter" idx="13"/>
          </p:nvPr>
        </p:nvSpPr>
        <p:spPr>
          <a:xfrm>
            <a:off x="571472" y="2143116"/>
            <a:ext cx="2214578" cy="307183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sp>
      <p:pic>
        <p:nvPicPr>
          <p:cNvPr id="5" name="Содержимое 4" descr="http://im3-tub-ru.yandex.net/i?id=256741549-24-72&amp;n=21"/>
          <p:cNvPicPr>
            <a:picLocks noGrp="1"/>
          </p:cNvPicPr>
          <p:nvPr>
            <p:ph idx="1"/>
          </p:nvPr>
        </p:nvPicPr>
        <p:blipFill>
          <a:blip r:embed="rId2" cstate="print"/>
          <a:srcRect l="7894"/>
          <a:stretch>
            <a:fillRect/>
          </a:stretch>
        </p:blipFill>
        <p:spPr bwMode="auto">
          <a:xfrm>
            <a:off x="0" y="2143116"/>
            <a:ext cx="357186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5357826"/>
            <a:ext cx="2500330" cy="1343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 исходном положении локти должны находиться строго вертикально по сторонам туловища. 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3357554" y="1571612"/>
            <a:ext cx="2643206" cy="1343028"/>
          </a:xfrm>
          <a:custGeom>
            <a:avLst/>
            <a:gdLst>
              <a:gd name="connsiteX0" fmla="*/ 0 w 2643206"/>
              <a:gd name="connsiteY0" fmla="*/ 0 h 1343028"/>
              <a:gd name="connsiteX1" fmla="*/ 2643206 w 2643206"/>
              <a:gd name="connsiteY1" fmla="*/ 0 h 1343028"/>
              <a:gd name="connsiteX2" fmla="*/ 2643206 w 2643206"/>
              <a:gd name="connsiteY2" fmla="*/ 1343028 h 1343028"/>
              <a:gd name="connsiteX3" fmla="*/ 0 w 2643206"/>
              <a:gd name="connsiteY3" fmla="*/ 1343028 h 1343028"/>
              <a:gd name="connsiteX4" fmla="*/ 0 w 2643206"/>
              <a:gd name="connsiteY4" fmla="*/ 0 h 134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3206" h="1343028">
                <a:moveTo>
                  <a:pt x="0" y="0"/>
                </a:moveTo>
                <a:lnTo>
                  <a:pt x="2643206" y="0"/>
                </a:lnTo>
                <a:lnTo>
                  <a:pt x="2643206" y="1343028"/>
                </a:lnTo>
                <a:lnTo>
                  <a:pt x="0" y="134302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ПРИ ВЫПОЛНЕНИИ ВАЖНО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НЕ РАЗВОДИТЬ  </a:t>
            </a:r>
            <a:r>
              <a:rPr lang="ru-RU" sz="1600" dirty="0" smtClean="0"/>
              <a:t>ЛОКТИ </a:t>
            </a:r>
          </a:p>
          <a:p>
            <a:pPr algn="ctr"/>
            <a:r>
              <a:rPr lang="ru-RU" sz="1600" dirty="0" smtClean="0"/>
              <a:t>В СТОРОНЫ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НЕ СМЕЩАТЬ  </a:t>
            </a:r>
            <a:r>
              <a:rPr lang="ru-RU" sz="1600" dirty="0" smtClean="0"/>
              <a:t>ИХ  ВПЕРЕД </a:t>
            </a:r>
          </a:p>
          <a:p>
            <a:pPr algn="ctr"/>
            <a:r>
              <a:rPr lang="ru-RU" sz="1600" dirty="0" smtClean="0"/>
              <a:t>И НАЗАД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6215074" y="1857364"/>
            <a:ext cx="76409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143768" y="1357298"/>
            <a:ext cx="1857388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 </a:t>
            </a:r>
            <a:r>
              <a:rPr lang="ru-RU" sz="1400" dirty="0" smtClean="0"/>
              <a:t>САМЫМ ВЫ СНИМАЕТЕ НАГРУЗКУ С ЦЕЛЕВОЙ МЫШЦЫ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3214686"/>
            <a:ext cx="2786082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ПЛЕЧИ   СВОБОДНЫ  </a:t>
            </a:r>
          </a:p>
          <a:p>
            <a:pPr algn="ctr"/>
            <a:r>
              <a:rPr lang="ru-RU" sz="1400" dirty="0" smtClean="0"/>
              <a:t>И    НАПРАВЛЕНЫ     ВНИЗ.</a:t>
            </a:r>
          </a:p>
          <a:p>
            <a:pPr algn="ctr"/>
            <a:r>
              <a:rPr lang="ru-RU" sz="1400" dirty="0" smtClean="0"/>
              <a:t>Поднимаем  до уровня </a:t>
            </a:r>
          </a:p>
          <a:p>
            <a:pPr algn="ctr"/>
            <a:r>
              <a:rPr lang="ru-RU" sz="1400" dirty="0" smtClean="0"/>
              <a:t>плеч ,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</a:rPr>
              <a:t>но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 dirty="0" smtClean="0"/>
              <a:t>никак </a:t>
            </a:r>
            <a:r>
              <a:rPr lang="ru-RU" sz="1400" b="1" dirty="0" smtClean="0">
                <a:solidFill>
                  <a:schemeClr val="tx1"/>
                </a:solidFill>
              </a:rPr>
              <a:t>не выше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sz="1400" dirty="0" smtClean="0"/>
              <a:t>Поясница и плечи подвергаются  опасной нагрузке ,если Вы нарушаете это правило .</a:t>
            </a:r>
          </a:p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6286512" y="3643314"/>
            <a:ext cx="85725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215206" y="3071810"/>
            <a:ext cx="1785950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Нагрузка  с бицепса уходит  на  передний пучок дельтоидов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86116" y="5286388"/>
            <a:ext cx="2786082" cy="1343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Используйте такую ширину хвата, чтобы ваши кисти располагались чуть шире бедер.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6286512" y="5857892"/>
            <a:ext cx="78581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143768" y="4929198"/>
            <a:ext cx="200023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 Главное это подобрать такую ширину хвата, при которой вам будет максимально удобно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9898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 исходном положении нужно стоять прямо, </a:t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держа  </a:t>
            </a:r>
            <a:r>
              <a:rPr lang="ru-RU" sz="3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эксертьюб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на вытянутых руках.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idx="1"/>
          </p:nvPr>
        </p:nvSpPr>
        <p:spPr>
          <a:xfrm>
            <a:off x="4214810" y="1928802"/>
            <a:ext cx="4500594" cy="50006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786182" y="2786058"/>
            <a:ext cx="198597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Следует немного согнуть колени</a:t>
            </a:r>
            <a:endParaRPr lang="ru-RU" dirty="0"/>
          </a:p>
        </p:txBody>
      </p:sp>
      <p:sp>
        <p:nvSpPr>
          <p:cNvPr id="21" name="Стрелка вправо 20"/>
          <p:cNvSpPr/>
          <p:nvPr/>
        </p:nvSpPr>
        <p:spPr>
          <a:xfrm>
            <a:off x="5929322" y="2857496"/>
            <a:ext cx="978408" cy="4846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86182" y="3857628"/>
            <a:ext cx="200026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 Ноги должны стоять на ширине плеч</a:t>
            </a:r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6000760" y="4143380"/>
            <a:ext cx="978408" cy="4846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000892" y="2643182"/>
            <a:ext cx="200026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Ч</a:t>
            </a:r>
            <a:r>
              <a:rPr lang="ru-RU" dirty="0" smtClean="0">
                <a:solidFill>
                  <a:srgbClr val="FFC000"/>
                </a:solidFill>
              </a:rPr>
              <a:t>тобы снять нагрузку с поясницы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072330" y="3857628"/>
            <a:ext cx="185738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C000"/>
                </a:solidFill>
              </a:rPr>
              <a:t>Такое положение обеспечит максимальное равновесие</a:t>
            </a:r>
            <a:endParaRPr lang="ru-RU" sz="1600" dirty="0">
              <a:solidFill>
                <a:srgbClr val="FFC000"/>
              </a:solidFill>
            </a:endParaRPr>
          </a:p>
        </p:txBody>
      </p:sp>
      <p:pic>
        <p:nvPicPr>
          <p:cNvPr id="33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28802"/>
            <a:ext cx="3571900" cy="4714908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3857620" y="1928802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Внимательно следите за И.п. от начала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до  самого конца выполнения упражнения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86182" y="5143512"/>
            <a:ext cx="200026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КРАЙНЕ ВАЖНО!!!</a:t>
            </a:r>
          </a:p>
          <a:p>
            <a:pPr lvl="0" algn="ctr">
              <a:buNone/>
            </a:pPr>
            <a:r>
              <a:rPr lang="ru-RU" sz="1600" dirty="0" smtClean="0"/>
              <a:t>    Во время сгибания зафиксировать положение запястий</a:t>
            </a:r>
            <a:endParaRPr lang="ru-RU" sz="2000" dirty="0" smtClean="0"/>
          </a:p>
        </p:txBody>
      </p:sp>
      <p:sp>
        <p:nvSpPr>
          <p:cNvPr id="36" name="Прямоугольник 35"/>
          <p:cNvSpPr/>
          <p:nvPr/>
        </p:nvSpPr>
        <p:spPr>
          <a:xfrm>
            <a:off x="7143768" y="5143512"/>
            <a:ext cx="178595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Существует опасность         </a:t>
            </a:r>
            <a:r>
              <a:rPr lang="ru-RU" sz="1600" dirty="0" err="1" smtClean="0">
                <a:solidFill>
                  <a:srgbClr val="FF0000"/>
                </a:solidFill>
              </a:rPr>
              <a:t>травмирования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smtClean="0"/>
              <a:t>локтевого сустава и самих запястий</a:t>
            </a:r>
          </a:p>
        </p:txBody>
      </p:sp>
      <p:sp>
        <p:nvSpPr>
          <p:cNvPr id="37" name="Стрелка вправо 36"/>
          <p:cNvSpPr/>
          <p:nvPr/>
        </p:nvSpPr>
        <p:spPr>
          <a:xfrm>
            <a:off x="6000760" y="5572140"/>
            <a:ext cx="978408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1571612"/>
            <a:ext cx="4000528" cy="500066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Дыхание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1071546"/>
            <a:ext cx="264320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 время подъема 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715140" y="2643182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Делаем</a:t>
            </a:r>
          </a:p>
          <a:p>
            <a:pPr algn="ctr"/>
            <a:r>
              <a:rPr lang="ru-RU" dirty="0" smtClean="0"/>
              <a:t>выдох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2857496"/>
            <a:ext cx="25717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Опуская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7072330" y="2143116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5357818" y="3929066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000628" y="4357694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Делаем вдох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5072074"/>
            <a:ext cx="435771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80808"/>
                </a:solidFill>
                <a:latin typeface="Arial Black" pitchFamily="34" charset="0"/>
              </a:rPr>
              <a:t>Правильное дыхание при выполнении силовых упражнений поможет развить большую силу, а также способствует улучшению окислительно-восстановительных  процессов в мышцах.</a:t>
            </a:r>
            <a:endParaRPr lang="ru-RU" sz="1600" dirty="0">
              <a:solidFill>
                <a:srgbClr val="080808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400" dirty="0" smtClean="0">
                <a:solidFill>
                  <a:srgbClr val="00B050"/>
                </a:solidFill>
              </a:rPr>
              <a:t>Упражнения на растягивание</a:t>
            </a:r>
            <a:endParaRPr lang="ru-RU" sz="1800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95798"/>
          </a:xfrm>
        </p:spPr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ru-RU" sz="2800" dirty="0" smtClean="0">
                <a:latin typeface="Arial Black" pitchFamily="34" charset="0"/>
              </a:rPr>
              <a:t>Выполняются в интервалах отдыха между подходами для работающих групп мышц, что способствует снижению мышечного тонуса, улучшению кровообращения и быстрому восстановлению работоспособности утомленной мышцы</a:t>
            </a:r>
            <a:r>
              <a:rPr lang="ru-RU" sz="2800" dirty="0" smtClean="0"/>
              <a:t> .</a:t>
            </a:r>
          </a:p>
          <a:p>
            <a:pPr lvl="0" algn="ctr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Arial Black" pitchFamily="34" charset="0"/>
              </a:rPr>
              <a:t>Увеличивают амплитуду движений и помогают избежать травм</a:t>
            </a:r>
          </a:p>
          <a:p>
            <a:pPr algn="ctr">
              <a:buNone/>
            </a:pP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428596" y="1428736"/>
          <a:ext cx="8072494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2928926" y="1928802"/>
            <a:ext cx="35719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071802" y="3643314"/>
            <a:ext cx="35719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572132" y="3643314"/>
            <a:ext cx="35719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786446" y="2000240"/>
            <a:ext cx="50006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2928926" y="5214950"/>
            <a:ext cx="35719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5643570" y="5214950"/>
            <a:ext cx="35719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atin typeface="Bookman Old Style" pitchFamily="18" charset="0"/>
              </a:rPr>
              <a:t>ОШИБКИ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829</TotalTime>
  <Words>668</Words>
  <Application>Microsoft Office PowerPoint</Application>
  <PresentationFormat>Экран (4:3)</PresentationFormat>
  <Paragraphs>99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Обучение техники выполнения упражнений  с эксертьюбами  (трубчатыми амортизаторами)  на силовую выносливость рук </vt:lpstr>
      <vt:lpstr>Мышцы рук</vt:lpstr>
      <vt:lpstr>БИЦЕПС двуглавая мышца плеча</vt:lpstr>
      <vt:lpstr>ЭКСЕРТЬЮБ</vt:lpstr>
      <vt:lpstr>Техника выполнения упражнений на бицепс  с  эксертьюбом</vt:lpstr>
      <vt:lpstr>В исходном положении нужно стоять прямо,  держа  эксертьюб на вытянутых руках.</vt:lpstr>
      <vt:lpstr>Дыхание</vt:lpstr>
      <vt:lpstr>  Упражнения на растягивание</vt:lpstr>
      <vt:lpstr>ОШИБКИ</vt:lpstr>
      <vt:lpstr>Рекомендации</vt:lpstr>
      <vt:lpstr>Слайд 11</vt:lpstr>
      <vt:lpstr>Элементы техники   </vt:lpstr>
      <vt:lpstr>Всем успешного освоения новых упражнений!!!!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техники выполнения упражнений с эксертьюбами (трубчатыми амортизаторами) на силовую выносливость рук на уроках гимнастики 8-9 кл.</dc:title>
  <dc:creator>маша</dc:creator>
  <cp:lastModifiedBy>Masha</cp:lastModifiedBy>
  <cp:revision>85</cp:revision>
  <dcterms:created xsi:type="dcterms:W3CDTF">2014-03-05T14:22:54Z</dcterms:created>
  <dcterms:modified xsi:type="dcterms:W3CDTF">2016-11-30T20:40:03Z</dcterms:modified>
</cp:coreProperties>
</file>