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86" r:id="rId3"/>
    <p:sldId id="290" r:id="rId4"/>
    <p:sldId id="291" r:id="rId5"/>
    <p:sldId id="265" r:id="rId6"/>
    <p:sldId id="293" r:id="rId7"/>
    <p:sldId id="292" r:id="rId8"/>
    <p:sldId id="294" r:id="rId9"/>
    <p:sldId id="29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BBE515-6203-4E43-8021-A7AF9BF4F5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E8E056-F767-4BEB-A9BB-6650C46BE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2051050" y="150813"/>
            <a:ext cx="5257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Муниципальное автономное образовательное учреждение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                                    «Средняя школа № 3</a:t>
            </a:r>
            <a:r>
              <a:rPr lang="ru-RU" sz="1400" dirty="0" smtClean="0">
                <a:solidFill>
                  <a:prstClr val="black"/>
                </a:solidFill>
                <a:cs typeface="Arial" charset="0"/>
              </a:rPr>
              <a:t>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prstClr val="black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Проектная работа:</a:t>
            </a:r>
            <a:endParaRPr lang="ru-RU" sz="24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cs typeface="Arial" charset="0"/>
              </a:rPr>
              <a:t>              </a:t>
            </a:r>
            <a:r>
              <a:rPr lang="ru-RU" sz="2800" b="1" dirty="0" smtClean="0">
                <a:solidFill>
                  <a:prstClr val="black"/>
                </a:solidFill>
                <a:cs typeface="Arial" charset="0"/>
              </a:rPr>
              <a:t>Модульное оригами</a:t>
            </a:r>
            <a:endParaRPr lang="ru-RU" sz="2800" b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6357950" y="5214950"/>
            <a:ext cx="2236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cs typeface="Arial" charset="0"/>
              </a:rPr>
              <a:t>     </a:t>
            </a:r>
            <a:r>
              <a:rPr lang="ru-RU" sz="1400" dirty="0">
                <a:solidFill>
                  <a:prstClr val="black"/>
                </a:solidFill>
                <a:cs typeface="Arial" charset="0"/>
              </a:rPr>
              <a:t>     Проверил: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prstClr val="black"/>
                </a:solidFill>
                <a:cs typeface="Arial" charset="0"/>
              </a:rPr>
              <a:t>Шевалдина</a:t>
            </a:r>
            <a:r>
              <a:rPr lang="ru-RU" sz="1400" dirty="0">
                <a:solidFill>
                  <a:prstClr val="black"/>
                </a:solidFill>
                <a:cs typeface="Arial" charset="0"/>
              </a:rPr>
              <a:t> Ю. Ю.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2843213" y="6091238"/>
            <a:ext cx="1966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cs typeface="Arial" charset="0"/>
              </a:rPr>
              <a:t>ГО  Красноуфимск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cs typeface="Arial" charset="0"/>
              </a:rPr>
              <a:t>         2016</a:t>
            </a:r>
          </a:p>
        </p:txBody>
      </p:sp>
      <p:pic>
        <p:nvPicPr>
          <p:cNvPr id="9" name="Picture 2" descr="G:\DCIM\101MSDCF\DSC00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31620"/>
            <a:ext cx="2793429" cy="2941596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50813"/>
            <a:ext cx="1724281" cy="348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56176" y="4117861"/>
            <a:ext cx="298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Выполнила: </a:t>
            </a:r>
            <a:r>
              <a:rPr lang="ru-RU" sz="1400" dirty="0" err="1" smtClean="0"/>
              <a:t>Лягаева</a:t>
            </a:r>
            <a:r>
              <a:rPr lang="ru-RU" sz="1400" dirty="0" smtClean="0"/>
              <a:t> Евгения Обучающаяся 5  «А»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9674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Почему я выбрала эту тему ?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Потому что я думала что подарить своей бабушке на новый год . В поиске идей я решила  сделать лебедя по технике модульное оригами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05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:создание лебедя из бумаг.</a:t>
            </a:r>
          </a:p>
          <a:p>
            <a:r>
              <a:rPr lang="ru-RU" dirty="0" smtClean="0"/>
              <a:t>Задачи: найти бумагу, найти в интернете как делать модули, правильно сделать модули и склеить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46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err="1" smtClean="0"/>
              <a:t>орегами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4483224" cy="558923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переводе с японского </a:t>
            </a:r>
            <a:r>
              <a:rPr lang="ru-RU" b="1" dirty="0"/>
              <a:t>«оригами»</a:t>
            </a:r>
            <a:r>
              <a:rPr lang="ru-RU" dirty="0"/>
              <a:t> означает «сложенная бумага</a:t>
            </a:r>
            <a:r>
              <a:rPr lang="ru-RU" dirty="0" smtClean="0"/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Появилось </a:t>
            </a:r>
            <a:r>
              <a:rPr lang="ru-RU" b="1" dirty="0"/>
              <a:t>оригами</a:t>
            </a:r>
            <a:r>
              <a:rPr lang="ru-RU" dirty="0"/>
              <a:t> почти сразу после появления бумаги в Японии. Именно японцы, а не первооткрыватели нового писчего материала — китайцы, догадались использовать бумагу в качестве сырья для декоративных украшений и изделий. Сначала новый изысканный и ценный материал использовали в проведении различных религиозных церемоний.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modulnoe-origami.net/uploads/posts/2013-06-04/image_11126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429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72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Модуль складывается из прямоугольника цветной или белой бумаги. Соотношение сторон прямоугольника должно быть примерно 1 : 1,5. Можно получить нужные прямоугольники делением формата А4 на равные части. Если длинную и короткую стороны формата А4 разделить на 4 равные части и разрезать по намеченным линиям, то получатся прямоугольники примерно 53×74 мм.</a:t>
            </a:r>
            <a:endParaRPr lang="ru-RU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2924944"/>
            <a:ext cx="280831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oao-city.ru/i/images/kak-sdelat-gustoy-dym-sigaret-54889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64409"/>
            <a:ext cx="340424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c05f360cbaead9b65aee0afea8b1d7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3194720" cy="222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Вера\Desktop\b5c2e1281777461d89531e79f8c762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46348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8520" y="49649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 Делаем хвост лебедя. Также уменьшайте ряд на один модуль.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04563" y="96545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Далее собираем в том же стиле шею лебедя. При сборке пробуйте выгибать конструкцию крючком.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C:\Users\Вера\Desktop\abe264a7506d5f3af085f676ec0483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886" y="2571356"/>
            <a:ext cx="4181353" cy="361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51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ера\Desktop\78b64424cd2d468ebde4a099050a62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ера\Desktop\6e066de5da6fc7c54a7cedf64fa541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4044508"/>
            <a:ext cx="4997290" cy="284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8520" y="4017819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Должна получиться вот такая конструкция. Один ее ряд сделан из 30 модулей.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54049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Продолжайте строить крылья, уменьшая ряд на один модуль до тех пор, пока не останется один модуль.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62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меня получился отличный подарок  для бабушки и я освоила новую </a:t>
            </a:r>
            <a:r>
              <a:rPr lang="ru-RU" dirty="0" err="1" smtClean="0"/>
              <a:t>технеку</a:t>
            </a:r>
            <a:r>
              <a:rPr lang="ru-RU" dirty="0" smtClean="0"/>
              <a:t> модульное </a:t>
            </a:r>
            <a:r>
              <a:rPr lang="ru-RU" dirty="0" err="1" smtClean="0"/>
              <a:t>орегами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Вера\Desktop\b164f6bbf7aa0859ca1c1c625a7647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6048672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61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5076" y="2967335"/>
            <a:ext cx="6793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991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166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актуальность</vt:lpstr>
      <vt:lpstr>Презентация PowerPoint</vt:lpstr>
      <vt:lpstr>История орегами</vt:lpstr>
      <vt:lpstr>    Модуль складывается из прямоугольника цветной или белой бумаги. Соотношение сторон прямоугольника должно быть примерно 1 : 1,5. Можно получить нужные прямоугольники делением формата А4 на равные части. Если длинную и короткую стороны формата А4 разделить на 4 равные части и разрезать по намеченным линиям, то получатся прямоугольники примерно 53×74 мм.</vt:lpstr>
      <vt:lpstr>Презентация PowerPoint</vt:lpstr>
      <vt:lpstr>Презентация PowerPoint</vt:lpstr>
      <vt:lpstr>У меня получился отличный подарок  для бабушки и я освоила новую технеку модульное орегами.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Модульное оригами</dc:title>
  <dc:creator>МИЛА</dc:creator>
  <cp:lastModifiedBy>Вера</cp:lastModifiedBy>
  <cp:revision>30</cp:revision>
  <dcterms:created xsi:type="dcterms:W3CDTF">2012-10-16T09:51:28Z</dcterms:created>
  <dcterms:modified xsi:type="dcterms:W3CDTF">2016-11-22T10:02:13Z</dcterms:modified>
</cp:coreProperties>
</file>