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75" r:id="rId4"/>
    <p:sldId id="276" r:id="rId5"/>
    <p:sldId id="277" r:id="rId6"/>
    <p:sldId id="260" r:id="rId7"/>
    <p:sldId id="259" r:id="rId8"/>
    <p:sldId id="258" r:id="rId9"/>
    <p:sldId id="261" r:id="rId10"/>
    <p:sldId id="262" r:id="rId11"/>
    <p:sldId id="268" r:id="rId12"/>
    <p:sldId id="269" r:id="rId13"/>
    <p:sldId id="270" r:id="rId14"/>
    <p:sldId id="271" r:id="rId15"/>
    <p:sldId id="263" r:id="rId16"/>
    <p:sldId id="264" r:id="rId17"/>
    <p:sldId id="265" r:id="rId18"/>
    <p:sldId id="272" r:id="rId19"/>
    <p:sldId id="266" r:id="rId20"/>
    <p:sldId id="267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8B66523-D1E2-4161-9589-68E83596FB3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6658B9D-72C0-4A22-863F-47940A180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66523-D1E2-4161-9589-68E83596FB3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8B9D-72C0-4A22-863F-47940A180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66523-D1E2-4161-9589-68E83596FB3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8B9D-72C0-4A22-863F-47940A180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8B66523-D1E2-4161-9589-68E83596FB3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8B9D-72C0-4A22-863F-47940A180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8B66523-D1E2-4161-9589-68E83596FB3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6658B9D-72C0-4A22-863F-47940A1808C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8B66523-D1E2-4161-9589-68E83596FB3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6658B9D-72C0-4A22-863F-47940A180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8B66523-D1E2-4161-9589-68E83596FB3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6658B9D-72C0-4A22-863F-47940A180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66523-D1E2-4161-9589-68E83596FB3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58B9D-72C0-4A22-863F-47940A180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8B66523-D1E2-4161-9589-68E83596FB3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6658B9D-72C0-4A22-863F-47940A180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8B66523-D1E2-4161-9589-68E83596FB3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6658B9D-72C0-4A22-863F-47940A180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8B66523-D1E2-4161-9589-68E83596FB3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6658B9D-72C0-4A22-863F-47940A180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8B66523-D1E2-4161-9589-68E83596FB3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6658B9D-72C0-4A22-863F-47940A180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1/kriulin64.0/0_6d7_2c6ad07_XL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zvuki_prirod_-_lesnoi_ruchei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g1.liveinternet.ru/images/foto/b/3/884/3276884/f_18054985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g-fotki.yandex.ru/get/8/taman-igor.0/0_48f3_bfe669b0_XL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eco-ladoga.narod.ru/ladoga/images/stoki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eco159.narod.ru/ecol1/imag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equipnet.ru/netcat_files/263/297/12354_2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sarschool83.narod.ru/images/voda-3.jpg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gorod.tomsk.ru/i/u/8384/water-09.jpg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sc49.lipetsk.ru/ecology/gallery/7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3.bmu.img.com.ua/photostorage/600x500/c/e2/34f4ac95d0dc2e050ccbfbddf5813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458100" cy="1457334"/>
          </a:xfrm>
        </p:spPr>
        <p:txBody>
          <a:bodyPr>
            <a:noAutofit/>
          </a:bodyPr>
          <a:lstStyle/>
          <a:p>
            <a:r>
              <a:rPr lang="ru-RU" sz="9600" dirty="0" smtClean="0"/>
              <a:t>воды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5143512"/>
            <a:ext cx="5200664" cy="142398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Исполнитель: Клепиковская Полина, ученица 5а кл.</a:t>
            </a:r>
            <a:endParaRPr lang="ru-RU" dirty="0"/>
          </a:p>
        </p:txBody>
      </p:sp>
      <p:pic>
        <p:nvPicPr>
          <p:cNvPr id="12290" name="Picture 2" descr="Картинка 32 из 312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1285860"/>
            <a:ext cx="79296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/>
              <a:t>Берегите воду!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4429124" y="5643578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zvuki_prirod_-_lesnoi_ruche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11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Воды на земле одновременно и много, и мало. Её много в морях и океанах, но морская солёная вода непригодна для питья, а также для многих технических производств и сельского хозяйства.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Пресной воды на Земле существенно меньше, и треть населения испытывает острый недостаток в ней. Основные запасы пресной воды сосредоточены в полярных льдах. Ограниченные запасы пресной воды ещё больше сокращаются из-за их загрязнения.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286388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Вопрос : сколько на земле океанов, и как они называются? 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Полюшечки\д индий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43306" y="621508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Индийский океан 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Полюшечки\ж тих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14678" y="50004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Тихий океан.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E:\Полюшечки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42860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Атлантический океан.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Полюшечки\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2" y="357166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Северный ледовитый океан.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Картинка 68 из 141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4549676"/>
            <a:ext cx="8572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Самый тяжелый случай - мощное загрязнение толстым слоем в местах разливов нефти. Это может произойти при авариях танкеров и разрывов на трубопроводах. Жуткие картины утонувших в нефти животных и птиц многократно демонстрировались в средствах массовой информации. В случае если они не гибнут от удушья и не тонут, жить в сильно загрязненном нефтью состоянии они не смогут, из-за затруднения способности двигаться и утраты меховым и перьевым покровом терморегулирующих функций.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Картинка 6 из 133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500042"/>
            <a:ext cx="87868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Наиболее опасно для океанской среды и её обитателей химическое загрязнение 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Картинка 1 из 133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5072074"/>
            <a:ext cx="77153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С механическим загрязнением воды знаком всякий, иногда выброшенный мусор окаймляет берег многометровыми валами.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Полюшечки\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Картинка 64 из 611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778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Для эффективного использования водных ресурсов разрабатываются новые природоохранные технологии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4 из 312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20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571480"/>
            <a:ext cx="407196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Воду надо беречь! Это надо понять и запомнить каждому. Беречь воду — это значит беречь жизнь, здоровье, красоту окружающей природы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Полюшечки\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16465" y="1428736"/>
            <a:ext cx="531107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</a:t>
            </a:r>
            <a:endParaRPr lang="ru-RU" sz="5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5715016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выполнила : Клепиковская Полина, ученица 6 А кл.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Полюшечк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57214"/>
            <a:ext cx="9144000" cy="72152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768" y="2857496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6050" y="2643182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214547" y="356390"/>
            <a:ext cx="514353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Именно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вода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является тем уникальным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источником жизни и здоровья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благодаря которому существуем не только мы, но и вся окружающая нас природа.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E:\Полюшечки\муровь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E:\Полюшечки\рисун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71934" y="6143644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Круговорот   воды.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8589963" cy="8223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   Человеческое тело «наполнено водой». Например, в </a:t>
            </a:r>
          </a:p>
          <a:p>
            <a:r>
              <a:rPr lang="ru-RU" sz="2400" b="1" dirty="0">
                <a:solidFill>
                  <a:schemeClr val="accent2"/>
                </a:solidFill>
              </a:rPr>
              <a:t>теле человека  весом 70 кг вода составляет 49 кг.</a:t>
            </a:r>
          </a:p>
        </p:txBody>
      </p:sp>
      <p:pic>
        <p:nvPicPr>
          <p:cNvPr id="41989" name="Picture 5" descr="вода под микроскоп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081088"/>
            <a:ext cx="6481762" cy="5183187"/>
          </a:xfrm>
          <a:prstGeom prst="rect">
            <a:avLst/>
          </a:prstGeom>
          <a:noFill/>
        </p:spPr>
      </p:pic>
      <p:sp>
        <p:nvSpPr>
          <p:cNvPr id="41990" name="Text Box 6"/>
          <p:cNvSpPr txBox="1">
            <a:spLocks noChangeArrowheads="1"/>
          </p:cNvSpPr>
          <p:nvPr/>
        </p:nvSpPr>
        <p:spPr bwMode="auto">
          <a:xfrm rot="10800000" flipV="1">
            <a:off x="2339975" y="6165850"/>
            <a:ext cx="3692525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</a:rPr>
              <a:t>вода под микроскопом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uгряз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00166" y="857232"/>
            <a:ext cx="607223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FFFF00"/>
                </a:solidFill>
              </a:rPr>
              <a:t>Без воды невозможно было бы существование биосферы, то есть жизни на Земле, поскольку круговорот веществ и энергии в биосфере возможен только с участием воды. Загрязнение воды стало грозной опасностью для человечества. Источниками загрязнений являются твердые частицы, минеральные вещества, органические вещества промышленного и биологического происхождения, нефть и её производные пестициды и др..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FFFF00"/>
                </a:solidFill>
              </a:rPr>
              <a:t>		Первоочередным значением в решении проблемы загрязнения гидросферы является процесс очистки сточных вод, включающий: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rgbClr val="FFFF00"/>
                </a:solidFill>
              </a:rPr>
              <a:t>очистку и обеззараживание бытовых и животноводческих стоков;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rgbClr val="FFFF00"/>
                </a:solidFill>
              </a:rPr>
              <a:t>очистку стоков от последствий обслуживания автотранспорта и сельскохозяйственной техники;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rgbClr val="FFFF00"/>
                </a:solidFill>
              </a:rPr>
              <a:t>очистку стоков, содержащих нефтепродукты</a:t>
            </a:r>
            <a:r>
              <a:rPr lang="ru-RU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а 30 из 312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14744" y="4143380"/>
            <a:ext cx="485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От загрязнения воды страдает всё живое, оно вредно и для жизни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5 из 6204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0"/>
            <a:ext cx="7358114" cy="6858000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0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Вода - самое удивительное и полное тайн вещество. Посмотрите как выглядит наша Земля из космоса. Если бы земля быстро вращалась, то она казалась бы вся голубой.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224</TotalTime>
  <Words>410</Words>
  <Application>Microsoft Office PowerPoint</Application>
  <PresentationFormat>Экран (4:3)</PresentationFormat>
  <Paragraphs>31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Яркая</vt:lpstr>
      <vt:lpstr>воды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Охрана воды</dc:title>
  <dc:creator>Admin</dc:creator>
  <cp:lastModifiedBy>Светлана</cp:lastModifiedBy>
  <cp:revision>31</cp:revision>
  <dcterms:created xsi:type="dcterms:W3CDTF">2010-12-26T19:25:09Z</dcterms:created>
  <dcterms:modified xsi:type="dcterms:W3CDTF">2016-12-01T09:43:54Z</dcterms:modified>
</cp:coreProperties>
</file>