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5" r:id="rId2"/>
    <p:sldId id="256" r:id="rId3"/>
    <p:sldId id="257" r:id="rId4"/>
    <p:sldId id="258" r:id="rId5"/>
    <p:sldId id="259" r:id="rId6"/>
    <p:sldId id="268" r:id="rId7"/>
    <p:sldId id="267" r:id="rId8"/>
    <p:sldId id="263" r:id="rId9"/>
    <p:sldId id="264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7" autoAdjust="0"/>
  </p:normalViewPr>
  <p:slideViewPr>
    <p:cSldViewPr>
      <p:cViewPr varScale="1">
        <p:scale>
          <a:sx n="80" d="100"/>
          <a:sy n="80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771D94-A7C6-496B-9142-17497C680E3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747186-AB83-4D5C-BE1C-2BD6F3700A4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        лишайник  </a:t>
            </a:r>
          </a:p>
          <a:p>
            <a:pPr>
              <a:buNone/>
            </a:pPr>
            <a:r>
              <a:rPr lang="ru-RU" sz="8000" dirty="0" smtClean="0"/>
              <a:t>       </a:t>
            </a:r>
            <a:endParaRPr lang="ru-RU" sz="8000" dirty="0"/>
          </a:p>
        </p:txBody>
      </p:sp>
      <p:pic>
        <p:nvPicPr>
          <p:cNvPr id="1026" name="Picture 2" descr="C:\Users\Sosh1kab26\Desktop\Арктика\лешайики\lishaynik-fot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040" y="1340768"/>
            <a:ext cx="5517232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sh1kab26\Desktop\Арктика\лешайики\lishayni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583"/>
            <a:ext cx="9036496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42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osh1kab26\Desktop\Арктика\лешайики\lishaynik-foto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896448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84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osh1kab26\Desktop\Арктика\лешайики\lishaynik-foto-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25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91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СПАСИБО </a:t>
            </a:r>
            <a:endParaRPr lang="ru-RU" sz="9600" dirty="0" smtClean="0"/>
          </a:p>
          <a:p>
            <a:pPr marL="0" indent="0">
              <a:buNone/>
            </a:pPr>
            <a:r>
              <a:rPr lang="ru-RU" sz="9600" dirty="0"/>
              <a:t> </a:t>
            </a:r>
            <a:r>
              <a:rPr lang="ru-RU" sz="9600" dirty="0" smtClean="0"/>
              <a:t>       </a:t>
            </a:r>
            <a:r>
              <a:rPr lang="ru-RU" sz="9600" dirty="0" smtClean="0"/>
              <a:t>ЗА </a:t>
            </a:r>
            <a:r>
              <a:rPr lang="ru-RU" sz="9600" dirty="0" smtClean="0"/>
              <a:t>ВНИМАНИЕ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086447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407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5400" dirty="0" smtClean="0"/>
              <a:t>Лишайники – своеобразная группа живых организмов, произрастающих на всех континентах, в том числе и в Антарктиде. В природе их насчитывают более </a:t>
            </a:r>
          </a:p>
          <a:p>
            <a:pPr algn="just"/>
            <a:r>
              <a:rPr lang="ru-RU" sz="5400" dirty="0" smtClean="0">
                <a:solidFill>
                  <a:srgbClr val="FF0000"/>
                </a:solidFill>
              </a:rPr>
              <a:t>26 000 </a:t>
            </a:r>
            <a:r>
              <a:rPr lang="ru-RU" sz="5400" dirty="0" smtClean="0"/>
              <a:t>видов</a:t>
            </a:r>
            <a:endParaRPr lang="ru-RU" sz="5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7029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                  </a:t>
            </a:r>
            <a:r>
              <a:rPr lang="ru-RU" sz="4000" dirty="0" smtClean="0"/>
              <a:t>строение</a:t>
            </a:r>
          </a:p>
          <a:p>
            <a:endParaRPr lang="ru-RU" sz="9600" dirty="0"/>
          </a:p>
        </p:txBody>
      </p:sp>
      <p:pic>
        <p:nvPicPr>
          <p:cNvPr id="2050" name="Picture 2" descr="C:\Users\Лептоп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ептоп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</a:t>
            </a:r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468544" cy="5733256"/>
          </a:xfrm>
          <a:solidFill>
            <a:schemeClr val="bg2">
              <a:lumMod val="5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ru-RU" sz="9600" dirty="0" smtClean="0"/>
              <a:t>Питание лишайника осуществляется обоими симбионтами. Гифы гриба поглощают воду и растворённые в ней минеральные вещества, а водоросль (или </a:t>
            </a:r>
            <a:r>
              <a:rPr lang="ru-RU" sz="9600" dirty="0" err="1" smtClean="0"/>
              <a:t>цианобактерия</a:t>
            </a:r>
            <a:r>
              <a:rPr lang="ru-RU" sz="9600" dirty="0" smtClean="0"/>
              <a:t>), в которой имеется хлорофилл, образует органические вещества (благодаря фотосинтезу).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Те лишайники, которые в качестве </a:t>
            </a:r>
            <a:r>
              <a:rPr lang="ru-RU" sz="4800" dirty="0" err="1" smtClean="0"/>
              <a:t>фикобионта</a:t>
            </a:r>
            <a:r>
              <a:rPr lang="ru-RU" sz="4800" dirty="0" smtClean="0"/>
              <a:t> имеют зелёные водоросли, получают соединения азота из водных растворов, когда их слоевище пропитывается водой, частично прямо из субстрата.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Гифы играют роль корней: они впитывают воду и растворённые в ней минеральные соли. Клетки водорослей образуют органические вещества, выполняют функцию листьев. Воду лишайники впитывают всей поверхностью тела (используют дождевую воду, влагу туманов). Важным компонентом в питании лишайников является азот.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fotki.ykt.ru/albums/userpics/10238/lishayniki_yepilitny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cdn.photocentra.ru/images/main/2480_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149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Питание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Лептоп</dc:creator>
  <cp:lastModifiedBy>Home</cp:lastModifiedBy>
  <cp:revision>14</cp:revision>
  <dcterms:created xsi:type="dcterms:W3CDTF">2016-10-19T11:01:07Z</dcterms:created>
  <dcterms:modified xsi:type="dcterms:W3CDTF">2016-12-01T14:32:25Z</dcterms:modified>
</cp:coreProperties>
</file>