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58" r:id="rId5"/>
    <p:sldId id="260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32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1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096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75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9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00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61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399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347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38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1ADC2-01D2-419D-A396-CBF236F5260E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62E64-3993-47DF-837C-6E09307B08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68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lyaliz.ucoz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8352928" cy="26642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проектной деятельности на уроках татарского языка и литературы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us.cdn4.123rf.com/168nwm/dazdraperma/dazdraperma1104/dazdraperma110400056/9396530-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37188" y="4190932"/>
            <a:ext cx="2773553" cy="249289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74103" y="4618853"/>
            <a:ext cx="5869897" cy="2045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учитель татарского языка и литературы           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высшей квалификационной категории </a:t>
            </a: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МБОУ «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Затонская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 Камско-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Устьинского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РТ </a:t>
            </a:r>
          </a:p>
          <a:p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Лизунина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Эльвира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Хамзовна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931841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создать условия для проявления и совершенствования профессиональных компетенций при использовании технологии проектного обучения в образовательном процессе.</a:t>
            </a:r>
            <a:endParaRPr lang="ru-RU" sz="2700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2653403"/>
            <a:ext cx="7704856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Обобщить опыт работы по данной проблеме.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Показать возможности использования проектного обучения на уроках татарского языка и литературы на различных этапах обучения.</a:t>
            </a:r>
          </a:p>
          <a:p>
            <a:pPr algn="just">
              <a:lnSpc>
                <a:spcPct val="15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Показать примеры использования метода проектного обучения на уроках татарского языка и литературы.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35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.kuponator.ru/images/big/62139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221088"/>
            <a:ext cx="2141559" cy="2271539"/>
          </a:xfrm>
          <a:prstGeom prst="rect">
            <a:avLst/>
          </a:prstGeom>
          <a:noFill/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395536" y="260648"/>
            <a:ext cx="7768952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Биш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юлым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биш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</a:t>
            </a:r>
            <a:r>
              <a:rPr kumimoji="0" lang="tt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өлем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1331640" y="5517232"/>
            <a:ext cx="2664296" cy="1152128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1-3 класс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знакомы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483768" y="4509120"/>
            <a:ext cx="2736304" cy="108012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4-5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класс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– одна семья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3707904" y="3501008"/>
            <a:ext cx="2880320" cy="1008112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6-7 класс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лестнице успеха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5004048" y="2348880"/>
            <a:ext cx="2808312" cy="1152127"/>
          </a:xfrm>
          <a:prstGeom prst="rect">
            <a:avLst/>
          </a:prstGeom>
          <a:gradFill rotWithShape="0">
            <a:gsLst>
              <a:gs pos="0">
                <a:srgbClr val="4BACC6"/>
              </a:gs>
              <a:gs pos="100000">
                <a:srgbClr val="205867"/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>
            <a:outerShdw sy="50000" kx="-2453608" rotWithShape="0">
              <a:srgbClr val="B6DDE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8-9 класс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ногу со временем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6209780" y="1196752"/>
            <a:ext cx="2682700" cy="1080120"/>
          </a:xfrm>
          <a:prstGeom prst="rect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10-11 класс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Вершина успеха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755576" y="4790183"/>
            <a:ext cx="33123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 rot="19398546">
            <a:off x="-3126" y="2232289"/>
            <a:ext cx="61590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проектной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13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62" grpId="0" animBg="1"/>
      <p:bldP spid="2061" grpId="0" animBg="1"/>
      <p:bldP spid="2060" grpId="0" animBg="1"/>
      <p:bldP spid="2059" grpId="0" animBg="1"/>
      <p:bldP spid="2063" grpId="0" animBg="1"/>
      <p:bldP spid="20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_s38918"/>
          <p:cNvSpPr>
            <a:spLocks noGrp="1" noChangeArrowheads="1"/>
          </p:cNvSpPr>
          <p:nvPr>
            <p:ph type="title"/>
          </p:nvPr>
        </p:nvSpPr>
        <p:spPr bwMode="auto"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проектов</a:t>
            </a:r>
          </a:p>
          <a:p>
            <a:pPr algn="ctr"/>
            <a:r>
              <a:rPr lang="ru-RU" sz="2400" b="1" dirty="0">
                <a:solidFill>
                  <a:srgbClr val="FFCC00"/>
                </a:solidFill>
              </a:rPr>
              <a:t> 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899592" y="1916832"/>
            <a:ext cx="3384376" cy="172819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Практико-ориентированные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(словарики, таблицы, газеты и т.д.)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148064" y="4077072"/>
            <a:ext cx="3096344" cy="172819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Исследовательские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(научно-исследовательские работы)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115616" y="4221088"/>
            <a:ext cx="2952328" cy="172819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Игровые (игры)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971323" y="1943876"/>
            <a:ext cx="3240360" cy="172819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Творческие (инсценировки, сочинения,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сказки, сценарии)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  <a:noFill/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 проектной деятельности: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5307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Сборник иллюстраций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Коллаж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Стенгазеты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Буклет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Киносценарий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Видео- или слайд-фильм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Веб-сайт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22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Примеры использования метода проектного обучения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609636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Дүрт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аяклы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дусларыбыз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r>
              <a:rPr lang="tt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(газета)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ADMIN\Desktop\инновационная деятельность\Газета Песинең тәпиләре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23" y="3068960"/>
            <a:ext cx="1996959" cy="282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ADMIN\Desktop\инновационная деятельность\Газета Песинең тәпиләре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835" y="3069704"/>
            <a:ext cx="2030745" cy="287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DMIN\Desktop\инновационная деятельность\газета Эт - кешенең дусты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32" y="1877638"/>
            <a:ext cx="1933531" cy="273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ADMIN\Desktop\инновационная деятельность\газета Эт - кешенең дусты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159" y="1877638"/>
            <a:ext cx="1978297" cy="279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9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548680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Язучылар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иҗаты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(буклет)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ADMIN\Desktop\Проект М.Мирза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3055337" cy="216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Проект М.Мирза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95" y="3645022"/>
            <a:ext cx="3074542" cy="217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И газиз бала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05333"/>
            <a:ext cx="3142057" cy="222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esktop\И газиз бала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811" y="3676733"/>
            <a:ext cx="3155356" cy="223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21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0466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иеся участвовали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республиканской акции «</a:t>
            </a:r>
            <a:r>
              <a:rPr lang="tt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 татарча сөйләшәм”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сделали буклет «Твои первые 150 слов на татарском языке»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ADMIN\Desktop\инновационная деятельность\150 слов 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39362"/>
            <a:ext cx="408045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инновационная деятельность\150 слов 1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943" y="2039362"/>
            <a:ext cx="4214513" cy="2981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8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.cdn4.123rf.com/168nwm/dazdraperma/dazdraperma1104/dazdraperma110400056/9396530-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509120"/>
            <a:ext cx="1972404" cy="1772816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19675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Мой личный сайт </a:t>
            </a:r>
            <a:r>
              <a:rPr lang="ru-RU" sz="3600" u="sng" dirty="0" smtClean="0">
                <a:hlinkClick r:id="rId3"/>
              </a:rPr>
              <a:t>http://elyaliz.ucoz.ru/</a:t>
            </a:r>
            <a:endParaRPr lang="ru-RU" sz="36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эльвира\Desktop\мой сайт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96752"/>
            <a:ext cx="5344715" cy="5162579"/>
          </a:xfrm>
          <a:prstGeom prst="rect">
            <a:avLst/>
          </a:prstGeom>
          <a:noFill/>
        </p:spPr>
      </p:pic>
      <p:sp>
        <p:nvSpPr>
          <p:cNvPr id="11" name="Лента лицом вниз 10"/>
          <p:cNvSpPr/>
          <p:nvPr/>
        </p:nvSpPr>
        <p:spPr>
          <a:xfrm rot="19864026">
            <a:off x="2909307" y="2991954"/>
            <a:ext cx="6418342" cy="1944216"/>
          </a:xfrm>
          <a:prstGeom prst="ribb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40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235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Организация проектной деятельности на уроках татарского языка и литературы  </vt:lpstr>
      <vt:lpstr>    Цель: создать условия для проявления и совершенствования профессиональных компетенций при использовании технологии проектного обучения в образовательном процессе.</vt:lpstr>
      <vt:lpstr>Презентация PowerPoint</vt:lpstr>
      <vt:lpstr>Виды проектов  </vt:lpstr>
      <vt:lpstr>Результат проектной деятельности:</vt:lpstr>
      <vt:lpstr>Презентация PowerPoint</vt:lpstr>
      <vt:lpstr>Презентация PowerPoint</vt:lpstr>
      <vt:lpstr>Презентация PowerPoint</vt:lpstr>
      <vt:lpstr>Мой личный сайт http://elyaliz.ucoz.ru/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проектной деятельности на уроках татарского языка и литературы</dc:title>
  <dc:creator>ADMIN</dc:creator>
  <cp:lastModifiedBy>ADMIN</cp:lastModifiedBy>
  <cp:revision>7</cp:revision>
  <dcterms:created xsi:type="dcterms:W3CDTF">2015-11-26T16:12:20Z</dcterms:created>
  <dcterms:modified xsi:type="dcterms:W3CDTF">2016-12-01T02:47:42Z</dcterms:modified>
</cp:coreProperties>
</file>