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698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97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60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75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651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04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510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275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254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14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713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BFB03-75E7-4F9B-9C28-DB5DC27704DB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ABE95-34D2-48EA-AA4E-CDFF052BD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249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Непроизносимые согласные 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Лунина М.И.</a:t>
            </a:r>
          </a:p>
          <a:p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56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307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Работаем в паре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118411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группах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009126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компьютером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897934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нас всё получилось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4097559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25</Words>
  <Application>Microsoft Office PowerPoint</Application>
  <PresentationFormat>Широкоэкранный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Непроизносимые согласные 2 класс</vt:lpstr>
      <vt:lpstr>Презентация PowerPoint</vt:lpstr>
      <vt:lpstr>Работаем в паре</vt:lpstr>
      <vt:lpstr>Работа в группах</vt:lpstr>
      <vt:lpstr>Работа с компьютером</vt:lpstr>
      <vt:lpstr>У нас всё получилось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Непроизносимые согласные 2 класс</dc:title>
  <dc:creator>Пользователь</dc:creator>
  <cp:lastModifiedBy>Пользователь</cp:lastModifiedBy>
  <cp:revision>1</cp:revision>
  <dcterms:created xsi:type="dcterms:W3CDTF">2016-12-01T08:50:22Z</dcterms:created>
  <dcterms:modified xsi:type="dcterms:W3CDTF">2016-12-01T08:57:07Z</dcterms:modified>
</cp:coreProperties>
</file>