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71" r:id="rId4"/>
    <p:sldId id="272" r:id="rId5"/>
    <p:sldId id="267" r:id="rId6"/>
    <p:sldId id="273" r:id="rId7"/>
    <p:sldId id="274" r:id="rId8"/>
    <p:sldId id="276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0ACAB31-B063-42E1-BCD8-0966DA714BE5}">
          <p14:sldIdLst>
            <p14:sldId id="256"/>
            <p14:sldId id="266"/>
            <p14:sldId id="271"/>
            <p14:sldId id="272"/>
            <p14:sldId id="267"/>
            <p14:sldId id="273"/>
            <p14:sldId id="274"/>
            <p14:sldId id="276"/>
            <p14:sldId id="277"/>
            <p14:sldId id="278"/>
            <p14:sldId id="279"/>
          </p14:sldIdLst>
        </p14:section>
        <p14:section name="Раздел без заголовка" id="{96122B9C-C06E-4982-B7EE-A32166C1243A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1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49406" y="1789498"/>
            <a:ext cx="4532586" cy="230832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ПОДГОТОВКА </a:t>
            </a:r>
          </a:p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К </a:t>
            </a:r>
          </a:p>
          <a:p>
            <a:pPr algn="ctr"/>
            <a:r>
              <a:rPr lang="ru-RU" sz="4800" b="1" i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no Pro Smbd SmText" panose="02020702040506020403" pitchFamily="18" charset="0"/>
                <a:cs typeface="Arial" panose="020B0604020202020204" pitchFamily="34" charset="0"/>
              </a:rPr>
              <a:t>ЕГЭ</a:t>
            </a:r>
            <a:endParaRPr lang="ru-RU" sz="4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no Pro Smbd SmText" panose="020207020405060204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31064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ЗАДАНИЕ №7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336" y="1039090"/>
            <a:ext cx="3979719" cy="545522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dirty="0" smtClean="0"/>
              <a:t>А) Преодолевая барьер, наездником должны соблюдаться определённые правила.</a:t>
            </a:r>
          </a:p>
          <a:p>
            <a:pPr marL="0" indent="0">
              <a:buNone/>
            </a:pPr>
            <a:r>
              <a:rPr lang="ru-RU" sz="2000" dirty="0" smtClean="0"/>
              <a:t>Б) Все, кто в четверг собираются посетить выставку, должны заранее записаться.</a:t>
            </a:r>
          </a:p>
          <a:p>
            <a:pPr marL="0" indent="0">
              <a:buNone/>
            </a:pPr>
            <a:r>
              <a:rPr lang="ru-RU" sz="2000" dirty="0" smtClean="0"/>
              <a:t>В) Благодаря современных технологий учёные исследовали глубины озера.</a:t>
            </a:r>
          </a:p>
          <a:p>
            <a:pPr marL="0" indent="0">
              <a:buNone/>
            </a:pPr>
            <a:r>
              <a:rPr lang="ru-RU" sz="2000" dirty="0" smtClean="0"/>
              <a:t>Г) Багратион говорил о себе, что ради России я пожертвую последней каплей крови.</a:t>
            </a:r>
          </a:p>
          <a:p>
            <a:pPr marL="0" indent="0">
              <a:buNone/>
            </a:pPr>
            <a:r>
              <a:rPr lang="ru-RU" sz="2000" dirty="0" smtClean="0"/>
              <a:t>Д) В картине Левитана «Дожде» передана вся прелесть дождливых сумерек в приволжском городке.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20045" y="1039091"/>
            <a:ext cx="4322619" cy="54656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dirty="0" smtClean="0"/>
              <a:t>1.Неправильное построение предложения с деепричастным оборотом.</a:t>
            </a:r>
          </a:p>
          <a:p>
            <a:pPr marL="0" indent="0">
              <a:buNone/>
            </a:pPr>
            <a:r>
              <a:rPr lang="ru-RU" sz="2000" dirty="0" smtClean="0"/>
              <a:t>2.Неправильное употребление падежной формы существительного с предлогом.</a:t>
            </a:r>
          </a:p>
          <a:p>
            <a:pPr marL="0" indent="0">
              <a:buNone/>
            </a:pPr>
            <a:r>
              <a:rPr lang="ru-RU" sz="2000" dirty="0" smtClean="0"/>
              <a:t>3. Ошибка в построении предложения с однородными членами.</a:t>
            </a:r>
          </a:p>
          <a:p>
            <a:pPr marL="0" indent="0">
              <a:buNone/>
            </a:pPr>
            <a:r>
              <a:rPr lang="ru-RU" sz="2000" dirty="0" smtClean="0"/>
              <a:t>4. Нарушение в построении предложения с причастным оборотом.</a:t>
            </a:r>
          </a:p>
          <a:p>
            <a:pPr marL="0" indent="0">
              <a:buNone/>
            </a:pPr>
            <a:r>
              <a:rPr lang="ru-RU" sz="2000" dirty="0" smtClean="0"/>
              <a:t>5.Неправильное построение предложения с косвенной речью.</a:t>
            </a:r>
          </a:p>
          <a:p>
            <a:pPr marL="0" indent="0">
              <a:buNone/>
            </a:pPr>
            <a:r>
              <a:rPr lang="ru-RU" sz="2000" dirty="0" smtClean="0"/>
              <a:t>6. Нарушение связи между подлежащим и сказуемым.</a:t>
            </a:r>
          </a:p>
          <a:p>
            <a:pPr marL="0" indent="0">
              <a:buNone/>
            </a:pPr>
            <a:r>
              <a:rPr lang="ru-RU" sz="2000" dirty="0" smtClean="0"/>
              <a:t>7. Нарушение в построении предложения с несогласованным приложением.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1204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14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49" y="1101436"/>
            <a:ext cx="5595505" cy="53409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А) Преодолевая барьер, </a:t>
            </a:r>
            <a:r>
              <a:rPr lang="ru-RU" b="1" dirty="0" smtClean="0">
                <a:solidFill>
                  <a:srgbClr val="FF0000"/>
                </a:solidFill>
              </a:rPr>
              <a:t>наездник должен  соблюдать</a:t>
            </a:r>
            <a:r>
              <a:rPr lang="ru-RU" dirty="0" smtClean="0"/>
              <a:t> </a:t>
            </a:r>
            <a:r>
              <a:rPr lang="ru-RU" dirty="0"/>
              <a:t>определённые правила.</a:t>
            </a:r>
          </a:p>
          <a:p>
            <a:pPr marL="0" indent="0">
              <a:buNone/>
            </a:pPr>
            <a:r>
              <a:rPr lang="ru-RU" dirty="0"/>
              <a:t>Б) Все, кто в четверг </a:t>
            </a:r>
            <a:r>
              <a:rPr lang="ru-RU" dirty="0" err="1" smtClean="0"/>
              <a:t>собира</a:t>
            </a:r>
            <a:r>
              <a:rPr lang="ru-RU" b="1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тся</a:t>
            </a:r>
            <a:r>
              <a:rPr lang="ru-RU" dirty="0" smtClean="0"/>
              <a:t> </a:t>
            </a:r>
            <a:r>
              <a:rPr lang="ru-RU" dirty="0"/>
              <a:t>посетить выставку, должны заранее записаться.</a:t>
            </a:r>
          </a:p>
          <a:p>
            <a:pPr marL="0" indent="0">
              <a:buNone/>
            </a:pPr>
            <a:r>
              <a:rPr lang="ru-RU" dirty="0"/>
              <a:t>В) Благодаря </a:t>
            </a:r>
            <a:r>
              <a:rPr lang="ru-RU" dirty="0" err="1" smtClean="0"/>
              <a:t>современн</a:t>
            </a:r>
            <a:r>
              <a:rPr lang="ru-RU" b="1" dirty="0" err="1" smtClean="0">
                <a:solidFill>
                  <a:srgbClr val="FF0000"/>
                </a:solidFill>
              </a:rPr>
              <a:t>ЫМ</a:t>
            </a:r>
            <a:r>
              <a:rPr lang="ru-RU" dirty="0" smtClean="0"/>
              <a:t> </a:t>
            </a:r>
            <a:r>
              <a:rPr lang="ru-RU" dirty="0" err="1" smtClean="0"/>
              <a:t>технологи</a:t>
            </a:r>
            <a:r>
              <a:rPr lang="ru-RU" b="1" dirty="0" err="1" smtClean="0">
                <a:solidFill>
                  <a:srgbClr val="FF0000"/>
                </a:solidFill>
              </a:rPr>
              <a:t>ЯМ</a:t>
            </a:r>
            <a:r>
              <a:rPr lang="ru-RU" dirty="0" smtClean="0"/>
              <a:t> </a:t>
            </a:r>
            <a:r>
              <a:rPr lang="ru-RU" dirty="0"/>
              <a:t>учёные исследовали глубины озера.</a:t>
            </a:r>
          </a:p>
          <a:p>
            <a:pPr marL="0" indent="0">
              <a:buNone/>
            </a:pPr>
            <a:r>
              <a:rPr lang="ru-RU" dirty="0"/>
              <a:t>Г) Багратион говорил о себе, что ради России </a:t>
            </a:r>
            <a:r>
              <a:rPr lang="ru-RU" b="1" dirty="0" smtClean="0">
                <a:solidFill>
                  <a:srgbClr val="FF0000"/>
                </a:solidFill>
              </a:rPr>
              <a:t>ОН</a:t>
            </a:r>
            <a:r>
              <a:rPr lang="ru-RU" dirty="0" smtClean="0"/>
              <a:t> </a:t>
            </a:r>
            <a:r>
              <a:rPr lang="ru-RU" dirty="0" err="1" smtClean="0"/>
              <a:t>пожертву</a:t>
            </a:r>
            <a:r>
              <a:rPr lang="ru-RU" b="1" dirty="0" err="1" smtClean="0">
                <a:solidFill>
                  <a:srgbClr val="FF0000"/>
                </a:solidFill>
              </a:rPr>
              <a:t>ЕТ</a:t>
            </a:r>
            <a:r>
              <a:rPr lang="ru-RU" dirty="0" smtClean="0"/>
              <a:t> </a:t>
            </a:r>
            <a:r>
              <a:rPr lang="ru-RU" dirty="0"/>
              <a:t>последней каплей крови.</a:t>
            </a:r>
          </a:p>
          <a:p>
            <a:pPr marL="0" indent="0">
              <a:buNone/>
            </a:pPr>
            <a:r>
              <a:rPr lang="ru-RU" dirty="0"/>
              <a:t>Д) В картине Левитана «</a:t>
            </a:r>
            <a:r>
              <a:rPr lang="ru-RU" dirty="0" err="1" smtClean="0"/>
              <a:t>Дожд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» </a:t>
            </a:r>
            <a:r>
              <a:rPr lang="ru-RU" dirty="0"/>
              <a:t>передана вся прелесть дождливых сумерек в приволжском городке.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78782" y="1122218"/>
            <a:ext cx="1636568" cy="5054745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/>
              <a:t>А – 1</a:t>
            </a:r>
          </a:p>
          <a:p>
            <a:r>
              <a:rPr lang="ru-RU" sz="3600" b="1" dirty="0" smtClean="0"/>
              <a:t>Б – 6</a:t>
            </a:r>
          </a:p>
          <a:p>
            <a:r>
              <a:rPr lang="ru-RU" sz="3600" b="1" dirty="0" smtClean="0"/>
              <a:t>В – 2</a:t>
            </a:r>
          </a:p>
          <a:p>
            <a:r>
              <a:rPr lang="ru-RU" sz="3600" b="1" dirty="0"/>
              <a:t>Г</a:t>
            </a:r>
            <a:r>
              <a:rPr lang="ru-RU" sz="3600" b="1" dirty="0" smtClean="0"/>
              <a:t> – 5</a:t>
            </a:r>
          </a:p>
          <a:p>
            <a:r>
              <a:rPr lang="ru-RU" sz="3600" b="1" dirty="0" smtClean="0"/>
              <a:t>Д - 7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5317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ПАРОНИМЫ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5009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АБОНЕМЕНТ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Документ, предоставляющий право на какое-нибудь обслуживание и пользование чем-либо в течение определённого срока.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54249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АБОНЕНТ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1.Пользователь какой-нибудь услугой.</a:t>
            </a:r>
          </a:p>
          <a:p>
            <a:r>
              <a:rPr lang="ru-RU" dirty="0" smtClean="0"/>
              <a:t>2. </a:t>
            </a:r>
            <a:r>
              <a:rPr lang="ru-RU" dirty="0"/>
              <a:t>К</a:t>
            </a:r>
            <a:r>
              <a:rPr lang="ru-RU" dirty="0" smtClean="0"/>
              <a:t>лиент телефонной сети.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717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Найди ошибки и исправь!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бонент</a:t>
            </a:r>
            <a:r>
              <a:rPr lang="ru-RU" sz="3200" dirty="0" smtClean="0"/>
              <a:t> в цирк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бонемент</a:t>
            </a:r>
            <a:r>
              <a:rPr lang="ru-RU" sz="3200" dirty="0" smtClean="0"/>
              <a:t> на цикл лекций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бонемент</a:t>
            </a:r>
            <a:r>
              <a:rPr lang="ru-RU" sz="3200" dirty="0" smtClean="0"/>
              <a:t> в бассейн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бонемент</a:t>
            </a:r>
            <a:r>
              <a:rPr lang="ru-RU" sz="3200" dirty="0" smtClean="0"/>
              <a:t> временно не доступен</a:t>
            </a:r>
          </a:p>
          <a:p>
            <a:r>
              <a:rPr lang="ru-RU" sz="3200" dirty="0"/>
              <a:t>ж</a:t>
            </a:r>
            <a:r>
              <a:rPr lang="ru-RU" sz="3200" dirty="0" smtClean="0"/>
              <a:t>алобы от </a:t>
            </a:r>
            <a:r>
              <a:rPr lang="ru-RU" sz="3200" b="1" dirty="0" smtClean="0">
                <a:solidFill>
                  <a:srgbClr val="002060"/>
                </a:solidFill>
              </a:rPr>
              <a:t>абонентов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бонемент</a:t>
            </a:r>
            <a:r>
              <a:rPr lang="ru-RU" sz="3200" dirty="0" smtClean="0"/>
              <a:t>  телефонной сети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795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</a:rPr>
              <a:t>бонемент</a:t>
            </a:r>
            <a:r>
              <a:rPr lang="ru-RU" sz="3200" dirty="0" smtClean="0"/>
              <a:t> в цирк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бонемент</a:t>
            </a:r>
            <a:r>
              <a:rPr lang="ru-RU" sz="3200" dirty="0" smtClean="0"/>
              <a:t> на цикл лекций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а</a:t>
            </a:r>
            <a:r>
              <a:rPr lang="ru-RU" sz="3200" b="1" dirty="0" smtClean="0">
                <a:solidFill>
                  <a:srgbClr val="002060"/>
                </a:solidFill>
              </a:rPr>
              <a:t>бонемент</a:t>
            </a:r>
            <a:r>
              <a:rPr lang="ru-RU" sz="3200" dirty="0" smtClean="0"/>
              <a:t> в бассейн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</a:rPr>
              <a:t>бонент</a:t>
            </a:r>
            <a:r>
              <a:rPr lang="ru-RU" sz="3200" dirty="0" smtClean="0"/>
              <a:t> временно не доступен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ж</a:t>
            </a:r>
            <a:r>
              <a:rPr lang="ru-RU" sz="3200" b="1" dirty="0" smtClean="0">
                <a:solidFill>
                  <a:srgbClr val="002060"/>
                </a:solidFill>
              </a:rPr>
              <a:t>алобы</a:t>
            </a:r>
            <a:r>
              <a:rPr lang="ru-RU" sz="3200" dirty="0" smtClean="0"/>
              <a:t> от абонентов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абонент</a:t>
            </a:r>
            <a:r>
              <a:rPr lang="ru-RU" sz="3200" dirty="0" smtClean="0"/>
              <a:t> телефонной сети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56717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ПАРОНИМЫ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444337"/>
            <a:ext cx="3868340" cy="7065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АРТИСТИЧЕСКИЙ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редназначенный для артистов, свойственный артисту; такой же, как у артиста; исполненный с большим искусством.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485900"/>
            <a:ext cx="3887391" cy="69619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АРТИСТИЧНЫЙ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тличающийся артистизмом, искусный, виртуозный.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76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ОШИБКИ И ИСПРАВЬ!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ртистичная</a:t>
            </a:r>
            <a:r>
              <a:rPr lang="ru-RU" dirty="0" smtClean="0"/>
              <a:t> среда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ртистический</a:t>
            </a:r>
            <a:r>
              <a:rPr lang="ru-RU" dirty="0" smtClean="0"/>
              <a:t> путь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ртистичный</a:t>
            </a:r>
            <a:r>
              <a:rPr lang="ru-RU" dirty="0" smtClean="0"/>
              <a:t> человек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ртистичное</a:t>
            </a:r>
            <a:r>
              <a:rPr lang="ru-RU" dirty="0" smtClean="0"/>
              <a:t> кафе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ртистическая</a:t>
            </a:r>
            <a:r>
              <a:rPr lang="ru-RU" dirty="0" smtClean="0"/>
              <a:t> комната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ртистичная</a:t>
            </a:r>
            <a:r>
              <a:rPr lang="ru-RU" dirty="0" smtClean="0"/>
              <a:t> карьера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ртистичный</a:t>
            </a:r>
            <a:r>
              <a:rPr lang="ru-RU" dirty="0" smtClean="0"/>
              <a:t> до мозга костей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362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ртистическая</a:t>
            </a:r>
            <a:r>
              <a:rPr lang="ru-RU" dirty="0" smtClean="0"/>
              <a:t> среда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ртистический</a:t>
            </a:r>
            <a:r>
              <a:rPr lang="ru-RU" dirty="0" smtClean="0"/>
              <a:t> путь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ртистичный</a:t>
            </a:r>
            <a:r>
              <a:rPr lang="ru-RU" dirty="0" smtClean="0"/>
              <a:t> человек</a:t>
            </a:r>
          </a:p>
          <a:p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ртистическое</a:t>
            </a:r>
            <a:r>
              <a:rPr lang="ru-RU" dirty="0" smtClean="0"/>
              <a:t> кафе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ртистическая</a:t>
            </a:r>
            <a:r>
              <a:rPr lang="ru-RU" dirty="0" smtClean="0"/>
              <a:t> комната</a:t>
            </a:r>
          </a:p>
          <a:p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ртистическая</a:t>
            </a:r>
            <a:r>
              <a:rPr lang="ru-RU" dirty="0" smtClean="0"/>
              <a:t> карьера</a:t>
            </a:r>
          </a:p>
          <a:p>
            <a:r>
              <a:rPr lang="ru-RU" b="1" dirty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ртистичный</a:t>
            </a:r>
            <a:r>
              <a:rPr lang="ru-RU" dirty="0" smtClean="0"/>
              <a:t> до мозга костей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72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66146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Задание №7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163782"/>
            <a:ext cx="3662795" cy="54344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А</a:t>
            </a:r>
            <a:r>
              <a:rPr lang="ru-RU" sz="2000" dirty="0"/>
              <a:t>)</a:t>
            </a:r>
            <a:r>
              <a:rPr lang="ru-RU" sz="2000" dirty="0" smtClean="0"/>
              <a:t> По окончанию учебного года мы пошли в поход.</a:t>
            </a:r>
          </a:p>
          <a:p>
            <a:pPr marL="0" indent="0">
              <a:buNone/>
            </a:pPr>
            <a:r>
              <a:rPr lang="ru-RU" sz="2000" dirty="0" smtClean="0"/>
              <a:t>Б</a:t>
            </a:r>
            <a:r>
              <a:rPr lang="ru-RU" sz="2000" dirty="0"/>
              <a:t>)</a:t>
            </a:r>
            <a:r>
              <a:rPr lang="ru-RU" sz="2000" dirty="0" smtClean="0"/>
              <a:t> Те, кто любовались портретами Крамского, поражались его мастерству.</a:t>
            </a:r>
          </a:p>
          <a:p>
            <a:pPr marL="0" indent="0">
              <a:buNone/>
            </a:pPr>
            <a:r>
              <a:rPr lang="ru-RU" sz="2000" dirty="0" smtClean="0"/>
              <a:t>В</a:t>
            </a:r>
            <a:r>
              <a:rPr lang="ru-RU" sz="2000" dirty="0"/>
              <a:t>)</a:t>
            </a:r>
            <a:r>
              <a:rPr lang="ru-RU" sz="2000" dirty="0" smtClean="0"/>
              <a:t> В пейзаже «Московском дворике» воссоздан уголок старой Москвы. </a:t>
            </a:r>
          </a:p>
          <a:p>
            <a:pPr marL="0" indent="0">
              <a:buNone/>
            </a:pPr>
            <a:r>
              <a:rPr lang="ru-RU" sz="2000" dirty="0" smtClean="0"/>
              <a:t>Г</a:t>
            </a:r>
            <a:r>
              <a:rPr lang="ru-RU" sz="2000" dirty="0"/>
              <a:t>)</a:t>
            </a:r>
            <a:r>
              <a:rPr lang="ru-RU" sz="2000" dirty="0" smtClean="0"/>
              <a:t> Начав заниматься музыкой, у меня появилось желание петь.</a:t>
            </a:r>
          </a:p>
          <a:p>
            <a:pPr marL="0" indent="0">
              <a:buNone/>
            </a:pPr>
            <a:r>
              <a:rPr lang="ru-RU" sz="2000" dirty="0" smtClean="0"/>
              <a:t>Д</a:t>
            </a:r>
            <a:r>
              <a:rPr lang="ru-RU" sz="2000" dirty="0"/>
              <a:t>)</a:t>
            </a:r>
            <a:r>
              <a:rPr lang="ru-RU" sz="2000" dirty="0" smtClean="0"/>
              <a:t> Жилищная проблема в городе не только решается за счёт нового строительства, но и путём реконструкции старых зданий. 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05745" y="852056"/>
            <a:ext cx="4384964" cy="56838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1.Неправильное построение предложения с деепричастным оборотом.</a:t>
            </a:r>
          </a:p>
          <a:p>
            <a:pPr marL="0" indent="0">
              <a:buNone/>
            </a:pPr>
            <a:r>
              <a:rPr lang="ru-RU" sz="2000" dirty="0" smtClean="0"/>
              <a:t>2.Неправильное употребление падежной формы существительного с предлогом.</a:t>
            </a:r>
          </a:p>
          <a:p>
            <a:pPr marL="0" indent="0">
              <a:buNone/>
            </a:pPr>
            <a:r>
              <a:rPr lang="ru-RU" sz="2000" dirty="0" smtClean="0"/>
              <a:t>3. Ошибка в построении предложения с однородными членами.</a:t>
            </a:r>
          </a:p>
          <a:p>
            <a:pPr marL="0" indent="0">
              <a:buNone/>
            </a:pPr>
            <a:r>
              <a:rPr lang="ru-RU" sz="2000" dirty="0" smtClean="0"/>
              <a:t>4. Нарушение в построении предложения с причастным оборотом.</a:t>
            </a:r>
          </a:p>
          <a:p>
            <a:pPr marL="0" indent="0">
              <a:buNone/>
            </a:pPr>
            <a:r>
              <a:rPr lang="ru-RU" sz="2000" dirty="0" smtClean="0"/>
              <a:t>5. Неправильное построение предложения с косвенной речью.</a:t>
            </a:r>
          </a:p>
          <a:p>
            <a:pPr marL="0" indent="0">
              <a:buNone/>
            </a:pPr>
            <a:r>
              <a:rPr lang="ru-RU" sz="2000" dirty="0" smtClean="0"/>
              <a:t>6. Нарушение связи между подлежащим и сказуемым.</a:t>
            </a:r>
          </a:p>
          <a:p>
            <a:pPr marL="0" indent="0">
              <a:buNone/>
            </a:pPr>
            <a:r>
              <a:rPr lang="ru-RU" sz="2000" dirty="0" smtClean="0"/>
              <a:t>7. Нарушение в построении предложения с несогласованным приложением.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19839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83019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Проверь!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955964"/>
            <a:ext cx="5356514" cy="5220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/>
              <a:t>А) По </a:t>
            </a:r>
            <a:r>
              <a:rPr lang="ru-RU" sz="2600" dirty="0" err="1" smtClean="0"/>
              <a:t>окончани</a:t>
            </a:r>
            <a:r>
              <a:rPr lang="ru-RU" sz="2600" b="1" dirty="0" err="1" smtClean="0">
                <a:solidFill>
                  <a:srgbClr val="FF0000"/>
                </a:solidFill>
              </a:rPr>
              <a:t>И</a:t>
            </a:r>
            <a:r>
              <a:rPr lang="ru-RU" sz="2600" dirty="0" smtClean="0"/>
              <a:t> </a:t>
            </a:r>
            <a:r>
              <a:rPr lang="ru-RU" sz="2600" dirty="0"/>
              <a:t>учебного года мы пошли в поход.</a:t>
            </a:r>
          </a:p>
          <a:p>
            <a:pPr marL="0" indent="0">
              <a:buNone/>
            </a:pPr>
            <a:r>
              <a:rPr lang="ru-RU" sz="2600" dirty="0"/>
              <a:t>Б) Те, кто </a:t>
            </a:r>
            <a:r>
              <a:rPr lang="ru-RU" sz="2600" dirty="0" err="1" smtClean="0"/>
              <a:t>любовал</a:t>
            </a:r>
            <a:r>
              <a:rPr lang="ru-RU" sz="2600" b="1" dirty="0" err="1" smtClean="0">
                <a:solidFill>
                  <a:srgbClr val="FF0000"/>
                </a:solidFill>
              </a:rPr>
              <a:t>СЯ</a:t>
            </a:r>
            <a:r>
              <a:rPr lang="ru-RU" sz="2600" dirty="0" smtClean="0"/>
              <a:t> </a:t>
            </a:r>
            <a:r>
              <a:rPr lang="ru-RU" sz="2600" dirty="0"/>
              <a:t>портретами Крамского, поражались его мастерству.</a:t>
            </a:r>
          </a:p>
          <a:p>
            <a:pPr marL="0" indent="0">
              <a:buNone/>
            </a:pPr>
            <a:r>
              <a:rPr lang="ru-RU" sz="2600" dirty="0"/>
              <a:t>В) В пейзаже «</a:t>
            </a:r>
            <a:r>
              <a:rPr lang="ru-RU" sz="2600" dirty="0" err="1" smtClean="0"/>
              <a:t>Московск</a:t>
            </a:r>
            <a:r>
              <a:rPr lang="ru-RU" sz="2600" b="1" dirty="0" err="1" smtClean="0">
                <a:solidFill>
                  <a:srgbClr val="FF0000"/>
                </a:solidFill>
              </a:rPr>
              <a:t>ИЙ</a:t>
            </a:r>
            <a:r>
              <a:rPr lang="ru-RU" sz="2600" dirty="0" smtClean="0"/>
              <a:t> дворик» </a:t>
            </a:r>
            <a:r>
              <a:rPr lang="ru-RU" sz="2600" dirty="0"/>
              <a:t>воссоздан уголок старой Москвы. </a:t>
            </a:r>
          </a:p>
          <a:p>
            <a:pPr marL="0" indent="0">
              <a:buNone/>
            </a:pPr>
            <a:r>
              <a:rPr lang="ru-RU" sz="2600" dirty="0"/>
              <a:t>Г) Начав заниматься музыкой, </a:t>
            </a:r>
            <a:r>
              <a:rPr lang="ru-RU" sz="2600" b="1" dirty="0" smtClean="0">
                <a:solidFill>
                  <a:srgbClr val="FF0000"/>
                </a:solidFill>
              </a:rPr>
              <a:t>Я РЕШИЛ НАЧАТЬ ПЕТЬ.</a:t>
            </a:r>
            <a:endParaRPr lang="ru-RU" sz="2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600" dirty="0"/>
              <a:t>Д) Жилищная проблема в городе </a:t>
            </a:r>
            <a:r>
              <a:rPr lang="ru-RU" sz="2600" dirty="0" smtClean="0"/>
              <a:t> </a:t>
            </a:r>
            <a:r>
              <a:rPr lang="ru-RU" sz="2600" dirty="0"/>
              <a:t>решается </a:t>
            </a:r>
            <a:r>
              <a:rPr lang="ru-RU" sz="2600" b="1" dirty="0" smtClean="0">
                <a:solidFill>
                  <a:srgbClr val="FF0000"/>
                </a:solidFill>
              </a:rPr>
              <a:t>НЕ ТОЛЬКО </a:t>
            </a:r>
            <a:r>
              <a:rPr lang="ru-RU" sz="2600" dirty="0" smtClean="0"/>
              <a:t>за </a:t>
            </a:r>
            <a:r>
              <a:rPr lang="ru-RU" sz="2600" dirty="0"/>
              <a:t>счёт нового строительства, но и путём реконструкции старых зданий.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42364" y="893618"/>
            <a:ext cx="2072986" cy="5283345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А – 2</a:t>
            </a:r>
          </a:p>
          <a:p>
            <a:r>
              <a:rPr lang="ru-RU" sz="4000" b="1" dirty="0" smtClean="0"/>
              <a:t>Б – 6</a:t>
            </a:r>
          </a:p>
          <a:p>
            <a:r>
              <a:rPr lang="ru-RU" sz="4000" b="1" dirty="0" smtClean="0"/>
              <a:t>В – 7</a:t>
            </a:r>
          </a:p>
          <a:p>
            <a:r>
              <a:rPr lang="ru-RU" sz="4000" b="1" dirty="0" smtClean="0"/>
              <a:t>Г – 1 </a:t>
            </a:r>
          </a:p>
          <a:p>
            <a:r>
              <a:rPr lang="ru-RU" sz="4000" b="1" dirty="0" smtClean="0"/>
              <a:t>Д - 3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66717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587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ПАРОНИМЫ</vt:lpstr>
      <vt:lpstr>Найди ошибки и исправь!</vt:lpstr>
      <vt:lpstr>Проверь !</vt:lpstr>
      <vt:lpstr>ПАРОНИМЫ</vt:lpstr>
      <vt:lpstr>НАЙДИ ОШИБКИ И ИСПРАВЬ!</vt:lpstr>
      <vt:lpstr>ПРОВЕРЬ!</vt:lpstr>
      <vt:lpstr>Задание №7</vt:lpstr>
      <vt:lpstr>Проверь!</vt:lpstr>
      <vt:lpstr>ЗАДАНИЕ №7</vt:lpstr>
      <vt:lpstr>Проверь!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ТАТЬЯНА</cp:lastModifiedBy>
  <cp:revision>30</cp:revision>
  <dcterms:created xsi:type="dcterms:W3CDTF">2013-11-19T05:52:05Z</dcterms:created>
  <dcterms:modified xsi:type="dcterms:W3CDTF">2016-12-01T13:59:04Z</dcterms:modified>
</cp:coreProperties>
</file>