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2" r:id="rId3"/>
    <p:sldId id="257" r:id="rId4"/>
    <p:sldId id="263" r:id="rId5"/>
    <p:sldId id="258" r:id="rId6"/>
    <p:sldId id="259" r:id="rId7"/>
    <p:sldId id="264" r:id="rId8"/>
    <p:sldId id="265" r:id="rId9"/>
    <p:sldId id="260" r:id="rId10"/>
    <p:sldId id="266" r:id="rId11"/>
    <p:sldId id="267" r:id="rId12"/>
    <p:sldId id="261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6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224B0-0EB0-4195-8E7F-D13406340665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E09D1-C139-4B35-B345-F8DADEAC0F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F:\Фоны для стенда\pupils\1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339" y="2205039"/>
            <a:ext cx="246447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395536" y="246224"/>
            <a:ext cx="832916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Уважаемые родители!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Если ваш ребёнок посещает занятия с учителем-логопедом, знайте что плохую речь нельзя исправить за одно или даже за два занятия. </a:t>
            </a:r>
          </a:p>
          <a:p>
            <a:pPr algn="just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 этого потребуется время и совместные усилия логопеда, ребенка и его родителей.</a:t>
            </a:r>
          </a:p>
          <a:p>
            <a:pPr algn="just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Исправление звукопроизношения проводится поэтапно:</a:t>
            </a:r>
          </a:p>
          <a:p>
            <a:pPr algn="just" eaLnBrk="0" hangingPunct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1-й 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подготовительный (формирование интереса к логопедическим занятиям; развитие слухового внимания, памяти, фонематического восприятия с помощью игр и специальных упражнений; формирование и развитие артикуляционной моторики — это выполнение артикуляционной гимнастики и специальных упражнений для губ, языка, голоса, дыхания и др.) (протекает у многих детей медленно и требует длительной тренировки).</a:t>
            </a:r>
          </a:p>
          <a:p>
            <a:pPr algn="just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2-й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постановка звуков (вызывание звуков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подражанию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или при помощи специальных приемов).</a:t>
            </a:r>
          </a:p>
          <a:p>
            <a:pPr algn="just"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3-й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автоматизация  - закрепление звука в слогах,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словах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предложениях (протекает у многих детей медленно и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требует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длительной тренировки). </a:t>
            </a:r>
          </a:p>
          <a:p>
            <a:pPr algn="just"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4-й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дифференциация поставленных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автоматизированных звуков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(в случаях замены одного звука другим).</a:t>
            </a:r>
          </a:p>
          <a:p>
            <a:pPr algn="just" eaLnBrk="0" hangingPunct="0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5-й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автоматизация звуков в самостоятельной (спонтанной) речи  -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монологах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диалогах, играх, на прогулках и других формах детской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жизнедеятельности.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5958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Главные составляющие  красивой речи: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правильность, чёткость, внятность, умеренные темп и громкость, богатство словарного запаса и интонационная выразительность. Такой должна быть ваша речь.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важна в становлении речи. Чтобы выработать  воздушную струю, необходимую для произнесения многих звуков, научите ребёнка дуть тонкой струйкой на лёгкие игрушки, шарики, кораблики на воде (щёки раздувать нельзя!).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ребёнку исполнилось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7-8 лет, он обязательно должен уметь говорить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фразами.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F:\Фоны для стенда\pupils\0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28" y="4077072"/>
            <a:ext cx="1782149" cy="266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Жесты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дополняют нашу речь. Но если ребёнок вместо речи часто пользуется жестами, не пытайтесь понимать его без слов. Побуждайте ребенка  говорить.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Золота серединка»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вот к чему надо стремиться в развитии ребёнка, т. е. к норме. Присмотритесь к ребёнку. Отличается ли он от сверстников? Не перегружайте его информацией не ускоряйте его развитие. Пока ребёнок не овладел родным языком, рано изучать иностранный (не зря в двуязычных семьях очень часто у детей наблюдается общее недоразвитие речи!).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Иллюстрации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детских книгах, соответствующие  возрасту ребёнка, - прекрасное пособие для развития речи. Рассматривайте с ним иллюстрации, говорите о том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(кто?)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изображён на них; пусть ребёнок отвечает на вопросы: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где? кто? какой? что делает? какого цвета? какой формы? почему?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Ставьте вопросы с предлогами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за, под, над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" name="Picture 4" descr="F:\Фоны для стенда\pupils\0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005064"/>
            <a:ext cx="1589538" cy="237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153866" y="606908"/>
            <a:ext cx="899013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Критерии,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 которым можно оценить речь ребёнка, родители должны знать. Например, нормы звукопроизношения таковы: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3 - 4 года - [с],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 уже должны правильно произноситься;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4 - 5 лет -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], [ч], [ж];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5 - 6 лет - - [л],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до 6 - 7 лет допускается замена самого сложного звука [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] более простым звуком или его отсутствие в речи. </a:t>
            </a:r>
          </a:p>
          <a:p>
            <a:pPr algn="just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Леворукость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не отклонение, а индивидуальная особенность человека, заложенная во внутриутробном периоде, и не приемлет переучивания, Это может привести к возникновению неврозов и заикания.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Мелкая моторика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так обычно называют движения кистей  и пальцев рук. Чем лучше развиты пальчики, тем лучше развита речь. Поэтому стремитесь к развитию мышц руки ребёнка. Это игры с мелкими предметами под вашим контролем, шнуровки, лепка, застёгивание пуговиц, завязывание шнурков и т. д.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:\Фоны для стенда\pupils\1(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085184"/>
            <a:ext cx="125620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Нельзя заниматься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ребёнком, если у вас плохое настроение. Лучше отложить занятия и в том случае, если ребенок чем-то расстроен или болен. Только положительные эмоции обеспечивают эффективность и высокую результативность занятия.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Общее недоразвитие речи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(ОНР) часто встречается у тех детей, которые заговорили поздно: слова  - после 2 лет, фраза - после 3.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Подражание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свойственно всем детям, поэтому старайтесь, по возможности, ограничивать общение ребёнка с людьми, имеющими речевые нарушения (особенно заикание!).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 дня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важен для ребёнка, особенно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гиперактивного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Постоянное перевозбуждение нервной системы, недостаточный сон приводят к переутомлению, перенапряжению, что в свою очередь, может вызвать заикание и другие речевые расстройства. Если ребёнок плохо спит, у изголовья можно положить саше (мешочек) с корнем валерианы. Можно использовать натуральные масла, обладающие успокаивающим эффектом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F:\Фоны для стенда\pupils\1(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553744"/>
            <a:ext cx="18272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79928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Скороговорки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 дикцию. Но сначала их нужно произносить в медленном темпе, перед зеркалом, чётко проговаривая каждый звук, затем темп увеличивать.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комплексное воздействие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различных специалистов (логопед, врач, учитель, родители) поможет качественно улучшить или исправить сложные речевые нарушения - заикание, алалию,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ринолалию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ОНР, дизартрию.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Умственное развитие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неотделимо 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речевого, поэтому, занимаясь с ребёнком, нужно развивать все психические процессы: мышление, память, речь, восприятие.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F:\Фоны для стенда\pupils\1(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933056"/>
            <a:ext cx="17701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добиться правильного положения губ, языка, быстрого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четкого произношения звука в речи, нужно много упражняться.  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Тренируйтесь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пожалуйста, дома!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звук еще не произносится, выполняйте артикуляционную гимнастику.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звук уже поставлен — закрепляйте его: выучите с ребенком речевой материал, записанный в тетради домашних заданий, следите за звуками в повседневной речи.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забывайте выполнять все рекомендации учителя-логопеда!</a:t>
            </a:r>
          </a:p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Желаю успехов в обучении вашего ребенка правильной речи!</a:t>
            </a:r>
            <a:endParaRPr lang="ru-RU" dirty="0"/>
          </a:p>
        </p:txBody>
      </p:sp>
      <p:pic>
        <p:nvPicPr>
          <p:cNvPr id="3" name="Picture 2" descr="F:\Фоны для стенда\pupils\1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2160239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" descr="F:\Фоны для стенда\pupils\1(6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041551"/>
            <a:ext cx="3026326" cy="381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8697" y="597836"/>
            <a:ext cx="682956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Преодоление трудностей обучения в школе: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нарушения письменной речи, устной речи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     </a:t>
            </a:r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Если у ученика при чтении Вами отмечены стойкие проявления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искажения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слоговой структуры слова, проявляющиеся в пропуске согласных при стечении 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марка - "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мара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");и вставки гласных между согласными при их стечении 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пасла - "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пасала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"); перестановки звуков 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утка - "тука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пропуски и вставки звуков при отсутствии стечения согласных в слове;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пропуски, перестановки слогов (лопата -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лата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лотапа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изменения падежных окончаний и числа существительных ("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из-под листьях", у товарищах"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неправильные согласования в роде, числе и падеже существительного и прилагательного ("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сказка интересное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детей веселую");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изменений числа местоимений ("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все" - "весь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");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замены и смешения звуков при чтении, чаще всего фонетически близких звуков (звонких - глухих, аффрикат и звуков, входящих в их состав), а также замены графически сходных букв 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 - Ж, П - Н,  З -В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 т.д.);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побуквенного чтения - нарушение слияния звуков в слоги и слова, буквы называются поочередно;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нарушения понимания прочитанного, которые проявляются на уровне отдельного слова, предложения и текста, когда в процессе чтения не наблюдается расстройство технической стороны.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604867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u="sng" dirty="0" smtClean="0">
                <a:latin typeface="Times New Roman" pitchFamily="18" charset="0"/>
                <a:cs typeface="Times New Roman" pitchFamily="18" charset="0"/>
              </a:rPr>
              <a:t>Если у ученика при письме Вами отмечены стойкие проявления: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частых смешений и пропусков, замен букв, обозначающих звуки, сходные по артикуляции и звучанию, а также отражение  неправильного звукопроизношения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письме;наиболее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часто наблюдаются смешение следующих рукописных букв: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у - 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 - 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б -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т,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- 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нарушения деления предложений на слова проявляется в слитном написании слов, особенно предлогов, с другими словами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идет дождь -"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идедошь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", в доме - "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вдоме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раздельного написания слов (белая береза растет у окна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белабе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заратет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ока");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раздельного написание приставки и корня слова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наступила - "на ступила"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заменен графически сходных рукописные буквы: состоящие из одинаковых элементов, но различно расположенных в пространстве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-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т -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 включающих одинаковые элементы, но отличающихся дополнительными элементами 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и-ш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п-т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х-ж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л-м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зеркального написания букв, пропуски элементов, особенно при соединении букв, включая одинаковые элементы, лишние, и неправильно расположенные элементы.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то Ваш ученик нуждается в консультации логопеда,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помогите ему сохранить готовность и желание сделать русский язык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родным и любимым - давайте учится вместе!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F:\Фоны для стенда\pupils\1(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7674" y="2780928"/>
            <a:ext cx="3026326" cy="381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 descr="F:\Фоны для стенда\pupils\0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7754" y="2565401"/>
            <a:ext cx="279302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184638" y="0"/>
            <a:ext cx="8612066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Рекомендации учителя-логопеда 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родителям детей с речевыми проблемами.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Общие рекомендации: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Покажите ребенка детскому психиатру, невропатологу, учителю-логопеду.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Систематически и аккуратно выполняйте с ним домашнее задание.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Занимайтесь ежедневно или через день в доброжелательной, игровой форме.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Соблюдайте точность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поэтапность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выполнения заданий.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Постепенно усложняйте требования к речи ребенка.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Вводите поставленные звуки и закрепленные звуки в обиходную речь, вырабатывая у ребенка навык самоконтроля.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Учите наблюдать, слушать, рассуждать, четко и ясно выражать свои мысли.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Воспитывайте усидчивость, самостоятельность.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Помните, сроки преодоления речевых нарушений зависят от степени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сложности дефекта, от возрастных и индивидуальных особенностей ребенка,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регулярности занятий,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заинтересованности и участия родителей в коррекционной работе.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фиксируйте внимание ребенка на том, что у него не получается,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лучше подбодрите его. Родителям, имеющим дефекты произношения,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полезно заниматься вместе с ребенком. Запаситесь терпением, не ждите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быстрых Результатов и обязательно доведите курс коррекции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произношения у ребенка до конца.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Верьте в силы своего ребенка, верой и терпением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вселите в него уверенность в исправление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нарушения речи.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Помните, что по мере взросления привычка говорить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неправильно у ребенка закрепляется и хуже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поддается коррекции.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F:\Фоны для стенда\00 r231\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625752"/>
            <a:ext cx="37759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ДЕСЯТЬ «ПОЧЕМУ» ДЕТЯМ НЕОБХОДИМО ЧИТАТЬ.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Благодаря чтению развивается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ребенка и увеличивается его словарный запас. Книга учит маленького человека выражать свои мысли и понимать сказанное другими людьми.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Чтение развивает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Из книг ребенок учится абстрактным понятиям и расширяет горизонты своего мира. Книга объясняет ему жизнь и помогает увидеть связь одного явления с другим.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 с книгой стимулирует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ТВОРЧЕСКОЕ ВООБРАЖЕНИЕ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позволяет работать фантазии и учит детей мыслить образами.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Чтение развивает познавательные интересы и расширяет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КРУГОЗОР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Из книг и периодики ребенок узнает о других странах и другом образе жизни, о природе, технике, истории и обо всем, что его интересует.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6462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Книги помогают ребенку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ПОЗНАТЬ САМОГО СЕБЯ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Для чувства собственного достоинства очень важно знать, что другие люди думают, чувствуют и реагируют так же, как он.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Книги помогают детям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ПОНЯТЬ ДРУГИХ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Читая книги, написанные писателями других культур и других эпох, и, видя, что их мысли и чувства похожи на наши, дети лучше понимают их и избавляются от предрассудков.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Хорошую детскую книжку можно читать ребенку вслух. Процесс совместного чтения способствует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ДУХОВНОМУ ОБЩЕНИЮ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родителей и детей, установлению взаимопонимания, близости, доверительности.  Книга объединяет поколения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Фоны для стенда\00 r231\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625752"/>
            <a:ext cx="37759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51344"/>
            <a:ext cx="646246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Книги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ПОМОЩНИКИ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решении воспитательных задач. Они учат детей этике, заставляют размышлять о добре и зле, развивают способность к сопереживанию, помогают научиться входить в положение других людей.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Книги придают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СИЛЫ И ВДОХНОВЕНИЕ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Они увлекают и развлекают. Они заставляют детей и взрослых смеяться и плакать. Они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сокращают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одиночество, приносят утешение и указывают выход из трудного положения.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Чтение - самое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ДОСТУПНОЕ И ПОЛЕЗНОЕ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интеллектуального и эмоционально-психического развития ребенка занятие. Книгу можно брать с собой, куда угодно. Ее можно бесплатно взять в библиотеке, и ей не нужна электросеть.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Фоны для стенда\00 r231\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625752"/>
            <a:ext cx="377596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153866" y="1118860"/>
            <a:ext cx="8836269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Речевая азбука для родителей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Calibri" pitchFamily="34" charset="0"/>
              </a:rPr>
              <a:t> 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это гимнастика для губ, языка, нижней челюсти. Научите ребёнка перед зеркалом открывать и закрывать рот, поднимать вверх язык, делать его широким и узким, удерживать в правильном положении,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Быстрая речь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неприемлема в разговоре с ребёнком. Говорите ясно, чётко, называя предметы правильно, используя «взрослые» слова. Не позволяйте ребёнку говорить быстро.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Всегда рассказывайте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ребёнку о том, что видите. Помните, что если для вас всё окружающее знакомо и привычно, то ребёнка со всем, что нас окружает, нужно познакомить. Объясните ему, что дерево растёт, цветок цветёт, зачем на нём пчела. От вас зависит, будет ли развиваться ваш ребёнок.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:\Фоны для стенда\pupils\0 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4842273"/>
            <a:ext cx="1347943" cy="201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1738</Words>
  <Application>Microsoft Office PowerPoint</Application>
  <PresentationFormat>Экран (4:3)</PresentationFormat>
  <Paragraphs>112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kab-311</cp:lastModifiedBy>
  <cp:revision>2</cp:revision>
  <dcterms:modified xsi:type="dcterms:W3CDTF">2016-02-06T09:50:09Z</dcterms:modified>
</cp:coreProperties>
</file>