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7" r:id="rId1"/>
  </p:sldMasterIdLst>
  <p:sldIdLst>
    <p:sldId id="267" r:id="rId2"/>
    <p:sldId id="269" r:id="rId3"/>
    <p:sldId id="270" r:id="rId4"/>
    <p:sldId id="271" r:id="rId5"/>
    <p:sldId id="256" r:id="rId6"/>
    <p:sldId id="2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469BC6"/>
    <a:srgbClr val="EEEA32"/>
    <a:srgbClr val="1E642F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0870-AD2B-4161-A453-1274DEC06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642FB-4F67-4AF7-B03C-82B7A0296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CE32-55A1-4F20-8239-867AA0D9B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DE30-7135-446F-A4E0-0E5E34AB4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EFA04-6378-4BFF-ADD5-2AF7A5558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0CF0-D185-40CA-82EF-8A2609B7D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EEB01-4EBD-4CAC-AD8D-FF7D1A20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303F6-547F-4F20-ABD3-A9C894463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B3805-AB88-4351-AB40-F65010621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233DF-EEE4-444D-89EC-28D2ADE9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13B6-541F-4E4D-A26E-39A07F346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>
            <a:alpha val="6196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F66A61-D2AC-4A67-A294-55D4A080F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228600" y="3557515"/>
            <a:ext cx="3505200" cy="3105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76650"/>
            <a:ext cx="3835400" cy="287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3600" y="381000"/>
            <a:ext cx="2846388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457200"/>
            <a:ext cx="22860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19400" y="609600"/>
            <a:ext cx="297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Попугаи поддаются </a:t>
            </a:r>
            <a:b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дрессировке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5493" y="381000"/>
            <a:ext cx="3732107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3505200"/>
            <a:ext cx="3733800" cy="3131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3048000"/>
            <a:ext cx="4343400" cy="3329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" y="762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Попугаи дружат с</a:t>
            </a:r>
          </a:p>
          <a:p>
            <a:pPr algn="ctr" eaLnBrk="0" hangingPunct="0">
              <a:defRPr/>
            </a:pPr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человеком</a:t>
            </a:r>
            <a:endParaRPr lang="ru-RU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4572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304800" y="609600"/>
            <a:ext cx="31273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</a:t>
            </a:r>
          </a:p>
        </p:txBody>
      </p:sp>
      <p:pic>
        <p:nvPicPr>
          <p:cNvPr id="8196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2600" y="609600"/>
            <a:ext cx="285750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6019800" y="609600"/>
            <a:ext cx="31273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266" y="228600"/>
            <a:ext cx="107593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152400" y="228600"/>
            <a:ext cx="31273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6362" y="228601"/>
            <a:ext cx="125984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828800" y="228600"/>
            <a:ext cx="31273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4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480" y="228600"/>
            <a:ext cx="205596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5"/>
          <p:cNvSpPr>
            <a:spLocks noChangeArrowheads="1"/>
          </p:cNvSpPr>
          <p:nvPr/>
        </p:nvSpPr>
        <p:spPr bwMode="auto">
          <a:xfrm>
            <a:off x="3733800" y="228600"/>
            <a:ext cx="312738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5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5202" y="304800"/>
            <a:ext cx="186578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00800" y="228600"/>
            <a:ext cx="304800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6</a:t>
            </a:r>
            <a:endParaRPr lang="ru-RU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76802" y="3657600"/>
            <a:ext cx="2133600" cy="280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28600" y="3429000"/>
            <a:ext cx="276225" cy="3079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7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52800" y="3505200"/>
            <a:ext cx="276225" cy="3079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8</a:t>
            </a:r>
            <a:endParaRPr lang="ru-RU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67200" y="3505200"/>
            <a:ext cx="182004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6553200" y="3429000"/>
            <a:ext cx="276225" cy="3048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9</a:t>
            </a:r>
            <a:endParaRPr lang="ru-RU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32394" y="3505200"/>
            <a:ext cx="1426213" cy="312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3429000" y="228600"/>
            <a:ext cx="2895600" cy="277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3429000"/>
            <a:ext cx="3733800" cy="3135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228600"/>
            <a:ext cx="2590800" cy="2792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91000" y="3581400"/>
            <a:ext cx="2309813" cy="299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6" cstate="email">
            <a:lum contrast="20000"/>
          </a:blip>
          <a:srcRect/>
          <a:stretch>
            <a:fillRect/>
          </a:stretch>
        </p:blipFill>
        <p:spPr bwMode="auto">
          <a:xfrm>
            <a:off x="6781800" y="1447800"/>
            <a:ext cx="2228850" cy="395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685800"/>
            <a:ext cx="1143000" cy="1905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762000"/>
            <a:ext cx="1143000" cy="228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43200" y="685800"/>
            <a:ext cx="609600" cy="2362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25" name="Picture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3810000"/>
            <a:ext cx="18573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3657600" y="304800"/>
            <a:ext cx="1985591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 l="4651" t="3488" r="6977" b="2326"/>
          <a:stretch>
            <a:fillRect/>
          </a:stretch>
        </p:blipFill>
        <p:spPr bwMode="auto">
          <a:xfrm>
            <a:off x="6477000" y="1524001"/>
            <a:ext cx="2362200" cy="3356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 cstate="email"/>
          <a:srcRect l="10653" r="4121" b="10714"/>
          <a:stretch>
            <a:fillRect/>
          </a:stretch>
        </p:blipFill>
        <p:spPr bwMode="auto">
          <a:xfrm>
            <a:off x="2971800" y="4495800"/>
            <a:ext cx="292608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15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DNS</dc:creator>
  <cp:lastModifiedBy>DNS</cp:lastModifiedBy>
  <cp:revision>68</cp:revision>
  <cp:lastPrinted>1601-01-01T00:00:00Z</cp:lastPrinted>
  <dcterms:created xsi:type="dcterms:W3CDTF">1601-01-01T00:00:00Z</dcterms:created>
  <dcterms:modified xsi:type="dcterms:W3CDTF">2016-12-01T20:12:26Z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