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70" r:id="rId6"/>
    <p:sldId id="262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69" d="100"/>
          <a:sy n="69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13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8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68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6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69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947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3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475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17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8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4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0D04E-8FD5-4B98-AF9C-9A5546FD042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28086-7840-41B9-BFE7-91F12253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38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8564" y="824459"/>
            <a:ext cx="8274570" cy="2308324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pPr algn="ctr"/>
            <a:r>
              <a:rPr lang="ru-RU" sz="7200" b="1" i="1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</a:rPr>
              <a:t>ПРИГЛАШЕНИЕ НА МАЛУЮ РОДИНУ</a:t>
            </a:r>
            <a:endParaRPr lang="ru-RU" sz="7200" b="1" i="1" dirty="0">
              <a:ln w="22225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41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832"/>
            <a:ext cx="12191999" cy="6861831"/>
          </a:xfrm>
          <a:prstGeom prst="rect">
            <a:avLst/>
          </a:prstGeom>
          <a:ln w="2286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0013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9735" y="417698"/>
            <a:ext cx="8111066" cy="6076235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1283758" y="3104092"/>
            <a:ext cx="4055532" cy="10138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466794" y="3116791"/>
            <a:ext cx="3953932" cy="98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9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4201" y="636801"/>
            <a:ext cx="8038866" cy="5459729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361606" y="2741908"/>
            <a:ext cx="6775460" cy="14567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2781" y="84757"/>
            <a:ext cx="1457070" cy="677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77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801" y="258005"/>
            <a:ext cx="7552267" cy="6375855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894473" y="2770544"/>
            <a:ext cx="6269678" cy="1244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00734" y="2805047"/>
            <a:ext cx="6389281" cy="126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06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73" y="1337986"/>
            <a:ext cx="5066675" cy="3726117"/>
          </a:xfrm>
          <a:prstGeom prst="roundRect">
            <a:avLst>
              <a:gd name="adj" fmla="val 11111"/>
            </a:avLst>
          </a:prstGeom>
          <a:ln w="190500" cap="rnd">
            <a:solidFill>
              <a:srgbClr val="00206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029131" y="24380"/>
            <a:ext cx="1753846" cy="60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9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468" y="135467"/>
            <a:ext cx="11328398" cy="6499096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484026" y="839449"/>
            <a:ext cx="6310859" cy="1015663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pPr algn="ctr"/>
            <a:r>
              <a:rPr lang="ru-RU" sz="6000" b="1" i="1" dirty="0" smtClean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СЯН БЯЯТН!</a:t>
            </a:r>
            <a:endParaRPr lang="ru-RU" sz="6000" b="1" i="1" dirty="0">
              <a:ln w="6600">
                <a:solidFill>
                  <a:srgbClr val="00206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8854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67" y="301751"/>
            <a:ext cx="3759200" cy="2700359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8301" y="243669"/>
            <a:ext cx="2393968" cy="3084910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865" y="3349752"/>
            <a:ext cx="2287855" cy="3237315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7333" y="243669"/>
            <a:ext cx="4093781" cy="2816521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8720" y="3632785"/>
            <a:ext cx="3939043" cy="2954282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11969" y="3916768"/>
            <a:ext cx="2899485" cy="2441114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2132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68" y="0"/>
            <a:ext cx="1006626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611966" y="3162300"/>
            <a:ext cx="6477002" cy="533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23963" y="3162300"/>
            <a:ext cx="6477001" cy="53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3067" y="457200"/>
            <a:ext cx="69934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22225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</a:rPr>
              <a:t>Добро пожаловать  в Калмыкию!</a:t>
            </a:r>
            <a:endParaRPr lang="ru-RU" sz="4800" b="1" i="1" dirty="0">
              <a:ln w="22225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0758" y="5991226"/>
            <a:ext cx="638175" cy="676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440" y="5653088"/>
            <a:ext cx="638175" cy="676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8933" y="4679819"/>
            <a:ext cx="638175" cy="6762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4435" y="5879032"/>
            <a:ext cx="6381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70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3436" y="591630"/>
            <a:ext cx="7516302" cy="5546841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505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333" y="237067"/>
            <a:ext cx="2624667" cy="35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8000" y="237067"/>
            <a:ext cx="2624667" cy="3572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399" y="3064934"/>
            <a:ext cx="2641601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0534" y="3124200"/>
            <a:ext cx="2607734" cy="3539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5600" y="732960"/>
            <a:ext cx="3877734" cy="5554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1108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3895" y="1064857"/>
            <a:ext cx="8745803" cy="4954249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280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" y="0"/>
            <a:ext cx="12190336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077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87" y="320065"/>
            <a:ext cx="4826833" cy="2722938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864" y="320065"/>
            <a:ext cx="4942239" cy="2599504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864" y="3565820"/>
            <a:ext cx="4942239" cy="3010571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259174" y="2548328"/>
            <a:ext cx="323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Врата счастья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29403" y="2548328"/>
            <a:ext cx="2293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Фантан</a:t>
            </a:r>
            <a:r>
              <a:rPr lang="ru-RU" b="1" dirty="0" smtClean="0">
                <a:solidFill>
                  <a:srgbClr val="002060"/>
                </a:solidFill>
              </a:rPr>
              <a:t> «Дракон»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87" y="3565820"/>
            <a:ext cx="4826833" cy="3010571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3642610" y="3702570"/>
            <a:ext cx="1813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Пагода «Семь дней»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53469" y="3702570"/>
            <a:ext cx="2008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«Золотая обитель Будды»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9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491" y="1219198"/>
            <a:ext cx="5826411" cy="3589867"/>
          </a:xfrm>
          <a:prstGeom prst="rect">
            <a:avLst/>
          </a:prstGeom>
          <a:ln w="2286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62" y="1219198"/>
            <a:ext cx="4931765" cy="3698824"/>
          </a:xfrm>
          <a:prstGeom prst="rect">
            <a:avLst/>
          </a:prstGeom>
          <a:ln w="2286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4715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28</Words>
  <Application>Microsoft Office PowerPoint</Application>
  <PresentationFormat>Широкоэкранный</PresentationFormat>
  <Paragraphs>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42</cp:revision>
  <dcterms:created xsi:type="dcterms:W3CDTF">2016-11-17T18:07:52Z</dcterms:created>
  <dcterms:modified xsi:type="dcterms:W3CDTF">2016-12-01T10:53:53Z</dcterms:modified>
</cp:coreProperties>
</file>