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1F0C53-ED21-473C-9B7A-DF02E8EF67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716641-E267-4DA6-9B69-CA6900B447D4}">
      <dgm:prSet phldrT="[Текст]" custT="1"/>
      <dgm:spPr/>
      <dgm:t>
        <a:bodyPr/>
        <a:lstStyle/>
        <a:p>
          <a:r>
            <a:rPr lang="ru-RU" sz="3000" baseline="0" dirty="0" smtClean="0">
              <a:latin typeface="Times New Roman" pitchFamily="18" charset="0"/>
            </a:rPr>
            <a:t>выветривание</a:t>
          </a:r>
          <a:endParaRPr lang="ru-RU" sz="3000" baseline="0" dirty="0">
            <a:latin typeface="Times New Roman" pitchFamily="18" charset="0"/>
          </a:endParaRPr>
        </a:p>
      </dgm:t>
    </dgm:pt>
    <dgm:pt modelId="{4B87106E-C16D-45A1-A1BF-222BA53C8214}" type="parTrans" cxnId="{AF7B0312-CBDC-448B-B051-F8FFD5360591}">
      <dgm:prSet/>
      <dgm:spPr/>
      <dgm:t>
        <a:bodyPr/>
        <a:lstStyle/>
        <a:p>
          <a:endParaRPr lang="ru-RU"/>
        </a:p>
      </dgm:t>
    </dgm:pt>
    <dgm:pt modelId="{8378A129-17A9-48AC-9E8E-8B325F7EB861}" type="sibTrans" cxnId="{AF7B0312-CBDC-448B-B051-F8FFD5360591}">
      <dgm:prSet/>
      <dgm:spPr/>
      <dgm:t>
        <a:bodyPr/>
        <a:lstStyle/>
        <a:p>
          <a:endParaRPr lang="ru-RU"/>
        </a:p>
      </dgm:t>
    </dgm:pt>
    <dgm:pt modelId="{C14AB4F8-61FC-4E8E-BF37-D8F1F731ED8F}">
      <dgm:prSet phldrT="[Текст]" custT="1"/>
      <dgm:spPr/>
      <dgm:t>
        <a:bodyPr/>
        <a:lstStyle/>
        <a:p>
          <a:r>
            <a:rPr lang="ru-RU" sz="2000" baseline="0" dirty="0" smtClean="0"/>
            <a:t>Химическое</a:t>
          </a:r>
          <a:endParaRPr lang="ru-RU" sz="2000" baseline="0" dirty="0"/>
        </a:p>
      </dgm:t>
    </dgm:pt>
    <dgm:pt modelId="{CB4EDF50-1F4D-447A-AF18-77798AFBB75C}" type="parTrans" cxnId="{8F27DE44-E348-4077-A30F-E0EDE7F7B2A1}">
      <dgm:prSet/>
      <dgm:spPr/>
      <dgm:t>
        <a:bodyPr/>
        <a:lstStyle/>
        <a:p>
          <a:endParaRPr lang="ru-RU"/>
        </a:p>
      </dgm:t>
    </dgm:pt>
    <dgm:pt modelId="{37AA3031-C1D1-477C-9C61-011454B9DCE7}" type="sibTrans" cxnId="{8F27DE44-E348-4077-A30F-E0EDE7F7B2A1}">
      <dgm:prSet/>
      <dgm:spPr/>
      <dgm:t>
        <a:bodyPr/>
        <a:lstStyle/>
        <a:p>
          <a:endParaRPr lang="ru-RU"/>
        </a:p>
      </dgm:t>
    </dgm:pt>
    <dgm:pt modelId="{D9456D27-964C-4322-A0B1-4A2E01F8F0BB}">
      <dgm:prSet phldrT="[Текст]" custT="1"/>
      <dgm:spPr/>
      <dgm:t>
        <a:bodyPr/>
        <a:lstStyle/>
        <a:p>
          <a:r>
            <a:rPr lang="ru-RU" sz="1500" baseline="0" dirty="0" smtClean="0"/>
            <a:t>-соли, кислоты. содержащиеся в воде и воздухе</a:t>
          </a:r>
          <a:endParaRPr lang="ru-RU" sz="1500" baseline="0" dirty="0"/>
        </a:p>
      </dgm:t>
    </dgm:pt>
    <dgm:pt modelId="{24A7EE3C-DA37-4278-9113-7BD19862DA3B}" type="parTrans" cxnId="{5EE2C9CB-4833-4135-A219-E1A4C56B1D9D}">
      <dgm:prSet/>
      <dgm:spPr/>
      <dgm:t>
        <a:bodyPr/>
        <a:lstStyle/>
        <a:p>
          <a:endParaRPr lang="ru-RU"/>
        </a:p>
      </dgm:t>
    </dgm:pt>
    <dgm:pt modelId="{344B8BCB-F603-4780-8EA4-AB97FB1C334B}" type="sibTrans" cxnId="{5EE2C9CB-4833-4135-A219-E1A4C56B1D9D}">
      <dgm:prSet/>
      <dgm:spPr/>
      <dgm:t>
        <a:bodyPr/>
        <a:lstStyle/>
        <a:p>
          <a:endParaRPr lang="ru-RU"/>
        </a:p>
      </dgm:t>
    </dgm:pt>
    <dgm:pt modelId="{26135F3C-E00B-495D-A437-E948E81477BC}">
      <dgm:prSet phldrT="[Текст]" custT="1"/>
      <dgm:spPr/>
      <dgm:t>
        <a:bodyPr/>
        <a:lstStyle/>
        <a:p>
          <a:r>
            <a:rPr lang="ru-RU" sz="2000" baseline="0" dirty="0" smtClean="0"/>
            <a:t>органическое</a:t>
          </a:r>
          <a:endParaRPr lang="ru-RU" sz="2000" baseline="0" dirty="0"/>
        </a:p>
      </dgm:t>
    </dgm:pt>
    <dgm:pt modelId="{84B1E043-6560-4AF8-A489-2A8B0EC44424}" type="parTrans" cxnId="{2E8CABFE-DFD1-4502-939B-F682B0129992}">
      <dgm:prSet/>
      <dgm:spPr/>
      <dgm:t>
        <a:bodyPr/>
        <a:lstStyle/>
        <a:p>
          <a:endParaRPr lang="ru-RU"/>
        </a:p>
      </dgm:t>
    </dgm:pt>
    <dgm:pt modelId="{FE38A9A1-29E7-417E-AF68-5B9EF34D8739}" type="sibTrans" cxnId="{2E8CABFE-DFD1-4502-939B-F682B0129992}">
      <dgm:prSet/>
      <dgm:spPr/>
      <dgm:t>
        <a:bodyPr/>
        <a:lstStyle/>
        <a:p>
          <a:endParaRPr lang="ru-RU"/>
        </a:p>
      </dgm:t>
    </dgm:pt>
    <dgm:pt modelId="{FF15E281-3A18-4840-BC52-DDB2E94DD6EE}">
      <dgm:prSet phldrT="[Текст]" custT="1"/>
      <dgm:spPr/>
      <dgm:t>
        <a:bodyPr/>
        <a:lstStyle/>
        <a:p>
          <a:r>
            <a:rPr lang="ru-RU" sz="1500" baseline="0" dirty="0" smtClean="0"/>
            <a:t>Деятельность</a:t>
          </a:r>
        </a:p>
        <a:p>
          <a:r>
            <a:rPr lang="ru-RU" sz="1500" baseline="0" dirty="0" smtClean="0"/>
            <a:t>-растений</a:t>
          </a:r>
        </a:p>
        <a:p>
          <a:r>
            <a:rPr lang="ru-RU" sz="1500" baseline="0" dirty="0" smtClean="0"/>
            <a:t>-животных</a:t>
          </a:r>
        </a:p>
        <a:p>
          <a:r>
            <a:rPr lang="ru-RU" sz="1500" baseline="0" dirty="0" smtClean="0"/>
            <a:t>-человека</a:t>
          </a:r>
          <a:endParaRPr lang="ru-RU" sz="1500" baseline="0" dirty="0"/>
        </a:p>
      </dgm:t>
    </dgm:pt>
    <dgm:pt modelId="{B7C8BE61-D6F7-4778-92DE-082280E0186A}" type="parTrans" cxnId="{5459DA7F-F89F-4B52-ABCD-4222D1D8714F}">
      <dgm:prSet/>
      <dgm:spPr/>
      <dgm:t>
        <a:bodyPr/>
        <a:lstStyle/>
        <a:p>
          <a:endParaRPr lang="ru-RU"/>
        </a:p>
      </dgm:t>
    </dgm:pt>
    <dgm:pt modelId="{5ABFAE9B-EA00-4B51-87B0-FDFEAF5696C2}" type="sibTrans" cxnId="{5459DA7F-F89F-4B52-ABCD-4222D1D8714F}">
      <dgm:prSet/>
      <dgm:spPr/>
      <dgm:t>
        <a:bodyPr/>
        <a:lstStyle/>
        <a:p>
          <a:endParaRPr lang="ru-RU"/>
        </a:p>
      </dgm:t>
    </dgm:pt>
    <dgm:pt modelId="{38F9D441-B9A3-483C-84E2-F98DE112AA6B}">
      <dgm:prSet custT="1"/>
      <dgm:spPr/>
      <dgm:t>
        <a:bodyPr/>
        <a:lstStyle/>
        <a:p>
          <a:r>
            <a:rPr lang="ru-RU" sz="2000" baseline="0" dirty="0" smtClean="0"/>
            <a:t>физическое</a:t>
          </a:r>
          <a:endParaRPr lang="ru-RU" sz="2000" baseline="0" dirty="0"/>
        </a:p>
      </dgm:t>
    </dgm:pt>
    <dgm:pt modelId="{361749DB-9616-40BC-BED0-570213054B44}" type="parTrans" cxnId="{D415CE4D-7F47-4354-9137-AC0B4B3D994B}">
      <dgm:prSet/>
      <dgm:spPr/>
      <dgm:t>
        <a:bodyPr/>
        <a:lstStyle/>
        <a:p>
          <a:endParaRPr lang="ru-RU"/>
        </a:p>
      </dgm:t>
    </dgm:pt>
    <dgm:pt modelId="{D9DFEF75-3E75-40EE-A8C4-B3E8EDCF8EA1}" type="sibTrans" cxnId="{D415CE4D-7F47-4354-9137-AC0B4B3D994B}">
      <dgm:prSet/>
      <dgm:spPr/>
      <dgm:t>
        <a:bodyPr/>
        <a:lstStyle/>
        <a:p>
          <a:endParaRPr lang="ru-RU"/>
        </a:p>
      </dgm:t>
    </dgm:pt>
    <dgm:pt modelId="{AD3A6671-D6E3-4B50-8126-86CF35A9A484}">
      <dgm:prSet custT="1"/>
      <dgm:spPr/>
      <dgm:t>
        <a:bodyPr/>
        <a:lstStyle/>
        <a:p>
          <a:r>
            <a:rPr lang="ru-RU" sz="1500" dirty="0" smtClean="0"/>
            <a:t>-</a:t>
          </a:r>
          <a:r>
            <a:rPr lang="ru-RU" sz="1500" baseline="0" dirty="0" smtClean="0"/>
            <a:t>ветер</a:t>
          </a:r>
        </a:p>
        <a:p>
          <a:r>
            <a:rPr lang="ru-RU" sz="1500" dirty="0" smtClean="0"/>
            <a:t>-</a:t>
          </a:r>
          <a:r>
            <a:rPr lang="ru-RU" sz="1500" baseline="0" dirty="0" smtClean="0"/>
            <a:t>текучие воды</a:t>
          </a:r>
        </a:p>
        <a:p>
          <a:r>
            <a:rPr lang="ru-RU" sz="1500" baseline="0" dirty="0" smtClean="0"/>
            <a:t>-колебания температур</a:t>
          </a:r>
          <a:endParaRPr lang="ru-RU" sz="1500" baseline="0" dirty="0"/>
        </a:p>
      </dgm:t>
    </dgm:pt>
    <dgm:pt modelId="{2AF3CB07-157F-4102-B0E1-048909C11E5F}" type="parTrans" cxnId="{824826C2-99C3-44FE-908E-46986A5CBC1F}">
      <dgm:prSet/>
      <dgm:spPr/>
      <dgm:t>
        <a:bodyPr/>
        <a:lstStyle/>
        <a:p>
          <a:endParaRPr lang="ru-RU"/>
        </a:p>
      </dgm:t>
    </dgm:pt>
    <dgm:pt modelId="{BE8C4F88-F0AA-41F8-9C7E-A4C8B1E1F126}" type="sibTrans" cxnId="{824826C2-99C3-44FE-908E-46986A5CBC1F}">
      <dgm:prSet/>
      <dgm:spPr/>
      <dgm:t>
        <a:bodyPr/>
        <a:lstStyle/>
        <a:p>
          <a:endParaRPr lang="ru-RU"/>
        </a:p>
      </dgm:t>
    </dgm:pt>
    <dgm:pt modelId="{D74C6681-D33D-4563-A55B-CEAE0D2E00BB}" type="pres">
      <dgm:prSet presAssocID="{131F0C53-ED21-473C-9B7A-DF02E8EF67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1C25658-6C28-4CA6-BE51-F506B2D04BD4}" type="pres">
      <dgm:prSet presAssocID="{46716641-E267-4DA6-9B69-CA6900B447D4}" presName="hierRoot1" presStyleCnt="0"/>
      <dgm:spPr/>
    </dgm:pt>
    <dgm:pt modelId="{E9A9BF8D-B0CE-44FB-8EE7-AEE2E6E33453}" type="pres">
      <dgm:prSet presAssocID="{46716641-E267-4DA6-9B69-CA6900B447D4}" presName="composite" presStyleCnt="0"/>
      <dgm:spPr/>
    </dgm:pt>
    <dgm:pt modelId="{69F47347-8D4C-48D5-AF22-7A4822AB4329}" type="pres">
      <dgm:prSet presAssocID="{46716641-E267-4DA6-9B69-CA6900B447D4}" presName="background" presStyleLbl="node0" presStyleIdx="0" presStyleCnt="1"/>
      <dgm:spPr/>
    </dgm:pt>
    <dgm:pt modelId="{C6FE1740-FBFA-499B-BA57-FEEF21DF84B4}" type="pres">
      <dgm:prSet presAssocID="{46716641-E267-4DA6-9B69-CA6900B447D4}" presName="text" presStyleLbl="fgAcc0" presStyleIdx="0" presStyleCnt="1" custScaleX="1810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A1F3ED-0197-42BA-8C5F-611C255FD3DA}" type="pres">
      <dgm:prSet presAssocID="{46716641-E267-4DA6-9B69-CA6900B447D4}" presName="hierChild2" presStyleCnt="0"/>
      <dgm:spPr/>
    </dgm:pt>
    <dgm:pt modelId="{959E5385-755E-4C59-B5E9-5A13C01363AD}" type="pres">
      <dgm:prSet presAssocID="{361749DB-9616-40BC-BED0-570213054B4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3CE8AFE-F214-4766-B125-2181DB22FEAC}" type="pres">
      <dgm:prSet presAssocID="{38F9D441-B9A3-483C-84E2-F98DE112AA6B}" presName="hierRoot2" presStyleCnt="0"/>
      <dgm:spPr/>
    </dgm:pt>
    <dgm:pt modelId="{6B4E84D5-EEAC-4DEE-A79D-B0DB2F5DFC4B}" type="pres">
      <dgm:prSet presAssocID="{38F9D441-B9A3-483C-84E2-F98DE112AA6B}" presName="composite2" presStyleCnt="0"/>
      <dgm:spPr/>
    </dgm:pt>
    <dgm:pt modelId="{D9E90C05-233C-4907-B533-8A818BA1D5A0}" type="pres">
      <dgm:prSet presAssocID="{38F9D441-B9A3-483C-84E2-F98DE112AA6B}" presName="background2" presStyleLbl="node2" presStyleIdx="0" presStyleCnt="3"/>
      <dgm:spPr/>
    </dgm:pt>
    <dgm:pt modelId="{6F2D213A-0C70-463E-80DE-2DB717C9A3A3}" type="pres">
      <dgm:prSet presAssocID="{38F9D441-B9A3-483C-84E2-F98DE112AA6B}" presName="text2" presStyleLbl="fgAcc2" presStyleIdx="0" presStyleCnt="3" custScaleX="1023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B7DF71-1D6A-40E8-8FBD-597B198F2C77}" type="pres">
      <dgm:prSet presAssocID="{38F9D441-B9A3-483C-84E2-F98DE112AA6B}" presName="hierChild3" presStyleCnt="0"/>
      <dgm:spPr/>
    </dgm:pt>
    <dgm:pt modelId="{4D08694D-0A34-4CDA-8A8F-78C9C983D16A}" type="pres">
      <dgm:prSet presAssocID="{2AF3CB07-157F-4102-B0E1-048909C11E5F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5FB88C1-854E-464F-A0DF-D6079344C103}" type="pres">
      <dgm:prSet presAssocID="{AD3A6671-D6E3-4B50-8126-86CF35A9A484}" presName="hierRoot3" presStyleCnt="0"/>
      <dgm:spPr/>
    </dgm:pt>
    <dgm:pt modelId="{809F9721-6671-4F22-8B09-CE38DD3B30E9}" type="pres">
      <dgm:prSet presAssocID="{AD3A6671-D6E3-4B50-8126-86CF35A9A484}" presName="composite3" presStyleCnt="0"/>
      <dgm:spPr/>
    </dgm:pt>
    <dgm:pt modelId="{61AAC3EC-CDD9-4B60-AA6A-69BEC9F21F77}" type="pres">
      <dgm:prSet presAssocID="{AD3A6671-D6E3-4B50-8126-86CF35A9A484}" presName="background3" presStyleLbl="node3" presStyleIdx="0" presStyleCnt="3"/>
      <dgm:spPr/>
    </dgm:pt>
    <dgm:pt modelId="{7AEFEB3E-1FFF-4BB8-AA33-EAB4B5A8180E}" type="pres">
      <dgm:prSet presAssocID="{AD3A6671-D6E3-4B50-8126-86CF35A9A48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CB04DB-7F9C-44D1-B6AA-45AEE416C34C}" type="pres">
      <dgm:prSet presAssocID="{AD3A6671-D6E3-4B50-8126-86CF35A9A484}" presName="hierChild4" presStyleCnt="0"/>
      <dgm:spPr/>
    </dgm:pt>
    <dgm:pt modelId="{FF560984-6CCB-45AC-B434-0BE2E35BB66F}" type="pres">
      <dgm:prSet presAssocID="{CB4EDF50-1F4D-447A-AF18-77798AFBB75C}" presName="Name10" presStyleLbl="parChTrans1D2" presStyleIdx="1" presStyleCnt="3"/>
      <dgm:spPr/>
      <dgm:t>
        <a:bodyPr/>
        <a:lstStyle/>
        <a:p>
          <a:endParaRPr lang="ru-RU"/>
        </a:p>
      </dgm:t>
    </dgm:pt>
    <dgm:pt modelId="{9AC1CB5F-99AB-4A58-BD89-588E602EB7F5}" type="pres">
      <dgm:prSet presAssocID="{C14AB4F8-61FC-4E8E-BF37-D8F1F731ED8F}" presName="hierRoot2" presStyleCnt="0"/>
      <dgm:spPr/>
    </dgm:pt>
    <dgm:pt modelId="{54CD561C-7AF5-4767-81EE-EF4395007AD9}" type="pres">
      <dgm:prSet presAssocID="{C14AB4F8-61FC-4E8E-BF37-D8F1F731ED8F}" presName="composite2" presStyleCnt="0"/>
      <dgm:spPr/>
    </dgm:pt>
    <dgm:pt modelId="{9D05B3E6-F38B-460F-A9CF-0E1DDDB35BD1}" type="pres">
      <dgm:prSet presAssocID="{C14AB4F8-61FC-4E8E-BF37-D8F1F731ED8F}" presName="background2" presStyleLbl="node2" presStyleIdx="1" presStyleCnt="3"/>
      <dgm:spPr/>
    </dgm:pt>
    <dgm:pt modelId="{1BBC7F61-D360-4EC7-996D-5BF97BB41657}" type="pres">
      <dgm:prSet presAssocID="{C14AB4F8-61FC-4E8E-BF37-D8F1F731ED8F}" presName="text2" presStyleLbl="fgAcc2" presStyleIdx="1" presStyleCnt="3" custLinFactNeighborX="776" custLinFactNeighborY="2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D1F0D4-0A0A-4C24-ABE3-3754899B249F}" type="pres">
      <dgm:prSet presAssocID="{C14AB4F8-61FC-4E8E-BF37-D8F1F731ED8F}" presName="hierChild3" presStyleCnt="0"/>
      <dgm:spPr/>
    </dgm:pt>
    <dgm:pt modelId="{DC0794AA-C0B4-4D9A-A98A-CE864F50761D}" type="pres">
      <dgm:prSet presAssocID="{24A7EE3C-DA37-4278-9113-7BD19862DA3B}" presName="Name17" presStyleLbl="parChTrans1D3" presStyleIdx="1" presStyleCnt="3"/>
      <dgm:spPr/>
      <dgm:t>
        <a:bodyPr/>
        <a:lstStyle/>
        <a:p>
          <a:endParaRPr lang="ru-RU"/>
        </a:p>
      </dgm:t>
    </dgm:pt>
    <dgm:pt modelId="{ED490633-0DB8-431F-B091-41BF6CE7C5C6}" type="pres">
      <dgm:prSet presAssocID="{D9456D27-964C-4322-A0B1-4A2E01F8F0BB}" presName="hierRoot3" presStyleCnt="0"/>
      <dgm:spPr/>
    </dgm:pt>
    <dgm:pt modelId="{C62628F6-6963-42AB-A535-E23D70761F6B}" type="pres">
      <dgm:prSet presAssocID="{D9456D27-964C-4322-A0B1-4A2E01F8F0BB}" presName="composite3" presStyleCnt="0"/>
      <dgm:spPr/>
    </dgm:pt>
    <dgm:pt modelId="{2458AD35-A4C4-4253-BC9A-0362BF1FFB58}" type="pres">
      <dgm:prSet presAssocID="{D9456D27-964C-4322-A0B1-4A2E01F8F0BB}" presName="background3" presStyleLbl="node3" presStyleIdx="1" presStyleCnt="3"/>
      <dgm:spPr/>
    </dgm:pt>
    <dgm:pt modelId="{EDD200D2-ACA6-4720-88D7-8A3030E9FE30}" type="pres">
      <dgm:prSet presAssocID="{D9456D27-964C-4322-A0B1-4A2E01F8F0B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422C61-5B92-4092-AA8F-461BD9B8F08C}" type="pres">
      <dgm:prSet presAssocID="{D9456D27-964C-4322-A0B1-4A2E01F8F0BB}" presName="hierChild4" presStyleCnt="0"/>
      <dgm:spPr/>
    </dgm:pt>
    <dgm:pt modelId="{73642405-C100-4965-8F51-10217EE0DC4F}" type="pres">
      <dgm:prSet presAssocID="{84B1E043-6560-4AF8-A489-2A8B0EC44424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5100906-6F64-4625-B1EC-ED52AD605D54}" type="pres">
      <dgm:prSet presAssocID="{26135F3C-E00B-495D-A437-E948E81477BC}" presName="hierRoot2" presStyleCnt="0"/>
      <dgm:spPr/>
    </dgm:pt>
    <dgm:pt modelId="{474F3534-D92E-4394-BF4A-CC843FA10DD2}" type="pres">
      <dgm:prSet presAssocID="{26135F3C-E00B-495D-A437-E948E81477BC}" presName="composite2" presStyleCnt="0"/>
      <dgm:spPr/>
    </dgm:pt>
    <dgm:pt modelId="{1797BAC6-3EEC-4D41-9A7C-435A3B1EBC82}" type="pres">
      <dgm:prSet presAssocID="{26135F3C-E00B-495D-A437-E948E81477BC}" presName="background2" presStyleLbl="node2" presStyleIdx="2" presStyleCnt="3"/>
      <dgm:spPr/>
    </dgm:pt>
    <dgm:pt modelId="{95FC3551-2FB7-4117-9C37-14DDE68B533D}" type="pres">
      <dgm:prSet presAssocID="{26135F3C-E00B-495D-A437-E948E81477B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6607CE-50F8-40E4-A34F-773F0469AAC8}" type="pres">
      <dgm:prSet presAssocID="{26135F3C-E00B-495D-A437-E948E81477BC}" presName="hierChild3" presStyleCnt="0"/>
      <dgm:spPr/>
    </dgm:pt>
    <dgm:pt modelId="{041532B4-2B74-41AD-A7B6-08ACDE4EA937}" type="pres">
      <dgm:prSet presAssocID="{B7C8BE61-D6F7-4778-92DE-082280E0186A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BED708C-C5DC-4FCF-A3A5-C826D2295BC1}" type="pres">
      <dgm:prSet presAssocID="{FF15E281-3A18-4840-BC52-DDB2E94DD6EE}" presName="hierRoot3" presStyleCnt="0"/>
      <dgm:spPr/>
    </dgm:pt>
    <dgm:pt modelId="{920C2E58-06B7-425D-B13C-E3815E770619}" type="pres">
      <dgm:prSet presAssocID="{FF15E281-3A18-4840-BC52-DDB2E94DD6EE}" presName="composite3" presStyleCnt="0"/>
      <dgm:spPr/>
    </dgm:pt>
    <dgm:pt modelId="{813E246D-2BE2-4195-8CAD-F386E3CECFEB}" type="pres">
      <dgm:prSet presAssocID="{FF15E281-3A18-4840-BC52-DDB2E94DD6EE}" presName="background3" presStyleLbl="node3" presStyleIdx="2" presStyleCnt="3"/>
      <dgm:spPr/>
    </dgm:pt>
    <dgm:pt modelId="{CB8387D7-8E5F-4803-9D66-BCBE42B5B256}" type="pres">
      <dgm:prSet presAssocID="{FF15E281-3A18-4840-BC52-DDB2E94DD6EE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1ADE17-944B-4913-9488-76B903BEF378}" type="pres">
      <dgm:prSet presAssocID="{FF15E281-3A18-4840-BC52-DDB2E94DD6EE}" presName="hierChild4" presStyleCnt="0"/>
      <dgm:spPr/>
    </dgm:pt>
  </dgm:ptLst>
  <dgm:cxnLst>
    <dgm:cxn modelId="{CDEE898D-6685-45DE-A64F-70F3968C6DC6}" type="presOf" srcId="{B7C8BE61-D6F7-4778-92DE-082280E0186A}" destId="{041532B4-2B74-41AD-A7B6-08ACDE4EA937}" srcOrd="0" destOrd="0" presId="urn:microsoft.com/office/officeart/2005/8/layout/hierarchy1"/>
    <dgm:cxn modelId="{AF7B0312-CBDC-448B-B051-F8FFD5360591}" srcId="{131F0C53-ED21-473C-9B7A-DF02E8EF6758}" destId="{46716641-E267-4DA6-9B69-CA6900B447D4}" srcOrd="0" destOrd="0" parTransId="{4B87106E-C16D-45A1-A1BF-222BA53C8214}" sibTransId="{8378A129-17A9-48AC-9E8E-8B325F7EB861}"/>
    <dgm:cxn modelId="{2ACDC0C2-D6AA-4284-BD49-8F7E5B9A22FC}" type="presOf" srcId="{AD3A6671-D6E3-4B50-8126-86CF35A9A484}" destId="{7AEFEB3E-1FFF-4BB8-AA33-EAB4B5A8180E}" srcOrd="0" destOrd="0" presId="urn:microsoft.com/office/officeart/2005/8/layout/hierarchy1"/>
    <dgm:cxn modelId="{5933CE6A-88E2-4783-9D67-0328E56594E0}" type="presOf" srcId="{FF15E281-3A18-4840-BC52-DDB2E94DD6EE}" destId="{CB8387D7-8E5F-4803-9D66-BCBE42B5B256}" srcOrd="0" destOrd="0" presId="urn:microsoft.com/office/officeart/2005/8/layout/hierarchy1"/>
    <dgm:cxn modelId="{1337C24B-37CC-4A91-845D-70E5D24BA87E}" type="presOf" srcId="{C14AB4F8-61FC-4E8E-BF37-D8F1F731ED8F}" destId="{1BBC7F61-D360-4EC7-996D-5BF97BB41657}" srcOrd="0" destOrd="0" presId="urn:microsoft.com/office/officeart/2005/8/layout/hierarchy1"/>
    <dgm:cxn modelId="{B9F4F2F7-D839-4E24-AE94-12B5DE981A29}" type="presOf" srcId="{24A7EE3C-DA37-4278-9113-7BD19862DA3B}" destId="{DC0794AA-C0B4-4D9A-A98A-CE864F50761D}" srcOrd="0" destOrd="0" presId="urn:microsoft.com/office/officeart/2005/8/layout/hierarchy1"/>
    <dgm:cxn modelId="{D415CE4D-7F47-4354-9137-AC0B4B3D994B}" srcId="{46716641-E267-4DA6-9B69-CA6900B447D4}" destId="{38F9D441-B9A3-483C-84E2-F98DE112AA6B}" srcOrd="0" destOrd="0" parTransId="{361749DB-9616-40BC-BED0-570213054B44}" sibTransId="{D9DFEF75-3E75-40EE-A8C4-B3E8EDCF8EA1}"/>
    <dgm:cxn modelId="{5459DA7F-F89F-4B52-ABCD-4222D1D8714F}" srcId="{26135F3C-E00B-495D-A437-E948E81477BC}" destId="{FF15E281-3A18-4840-BC52-DDB2E94DD6EE}" srcOrd="0" destOrd="0" parTransId="{B7C8BE61-D6F7-4778-92DE-082280E0186A}" sibTransId="{5ABFAE9B-EA00-4B51-87B0-FDFEAF5696C2}"/>
    <dgm:cxn modelId="{108ABF22-B99E-4AAC-B01D-BD0EE75E4842}" type="presOf" srcId="{D9456D27-964C-4322-A0B1-4A2E01F8F0BB}" destId="{EDD200D2-ACA6-4720-88D7-8A3030E9FE30}" srcOrd="0" destOrd="0" presId="urn:microsoft.com/office/officeart/2005/8/layout/hierarchy1"/>
    <dgm:cxn modelId="{824826C2-99C3-44FE-908E-46986A5CBC1F}" srcId="{38F9D441-B9A3-483C-84E2-F98DE112AA6B}" destId="{AD3A6671-D6E3-4B50-8126-86CF35A9A484}" srcOrd="0" destOrd="0" parTransId="{2AF3CB07-157F-4102-B0E1-048909C11E5F}" sibTransId="{BE8C4F88-F0AA-41F8-9C7E-A4C8B1E1F126}"/>
    <dgm:cxn modelId="{8CC5BE90-0FBE-495C-83C3-9CA83F40E48E}" type="presOf" srcId="{84B1E043-6560-4AF8-A489-2A8B0EC44424}" destId="{73642405-C100-4965-8F51-10217EE0DC4F}" srcOrd="0" destOrd="0" presId="urn:microsoft.com/office/officeart/2005/8/layout/hierarchy1"/>
    <dgm:cxn modelId="{5EE2C9CB-4833-4135-A219-E1A4C56B1D9D}" srcId="{C14AB4F8-61FC-4E8E-BF37-D8F1F731ED8F}" destId="{D9456D27-964C-4322-A0B1-4A2E01F8F0BB}" srcOrd="0" destOrd="0" parTransId="{24A7EE3C-DA37-4278-9113-7BD19862DA3B}" sibTransId="{344B8BCB-F603-4780-8EA4-AB97FB1C334B}"/>
    <dgm:cxn modelId="{8F27DE44-E348-4077-A30F-E0EDE7F7B2A1}" srcId="{46716641-E267-4DA6-9B69-CA6900B447D4}" destId="{C14AB4F8-61FC-4E8E-BF37-D8F1F731ED8F}" srcOrd="1" destOrd="0" parTransId="{CB4EDF50-1F4D-447A-AF18-77798AFBB75C}" sibTransId="{37AA3031-C1D1-477C-9C61-011454B9DCE7}"/>
    <dgm:cxn modelId="{2E8CABFE-DFD1-4502-939B-F682B0129992}" srcId="{46716641-E267-4DA6-9B69-CA6900B447D4}" destId="{26135F3C-E00B-495D-A437-E948E81477BC}" srcOrd="2" destOrd="0" parTransId="{84B1E043-6560-4AF8-A489-2A8B0EC44424}" sibTransId="{FE38A9A1-29E7-417E-AF68-5B9EF34D8739}"/>
    <dgm:cxn modelId="{18084EA5-F7FC-477E-9C9C-D2D68B791817}" type="presOf" srcId="{26135F3C-E00B-495D-A437-E948E81477BC}" destId="{95FC3551-2FB7-4117-9C37-14DDE68B533D}" srcOrd="0" destOrd="0" presId="urn:microsoft.com/office/officeart/2005/8/layout/hierarchy1"/>
    <dgm:cxn modelId="{E2F5E1C7-28BD-4290-B283-EE92F05BA861}" type="presOf" srcId="{CB4EDF50-1F4D-447A-AF18-77798AFBB75C}" destId="{FF560984-6CCB-45AC-B434-0BE2E35BB66F}" srcOrd="0" destOrd="0" presId="urn:microsoft.com/office/officeart/2005/8/layout/hierarchy1"/>
    <dgm:cxn modelId="{CF23AD04-6920-40BB-A6FF-57CCB5EBE2DA}" type="presOf" srcId="{2AF3CB07-157F-4102-B0E1-048909C11E5F}" destId="{4D08694D-0A34-4CDA-8A8F-78C9C983D16A}" srcOrd="0" destOrd="0" presId="urn:microsoft.com/office/officeart/2005/8/layout/hierarchy1"/>
    <dgm:cxn modelId="{CBD994B6-2580-41EB-BE72-CCDB551ED05A}" type="presOf" srcId="{38F9D441-B9A3-483C-84E2-F98DE112AA6B}" destId="{6F2D213A-0C70-463E-80DE-2DB717C9A3A3}" srcOrd="0" destOrd="0" presId="urn:microsoft.com/office/officeart/2005/8/layout/hierarchy1"/>
    <dgm:cxn modelId="{9DBD5011-0939-4CAE-B97B-93848C6B4B55}" type="presOf" srcId="{46716641-E267-4DA6-9B69-CA6900B447D4}" destId="{C6FE1740-FBFA-499B-BA57-FEEF21DF84B4}" srcOrd="0" destOrd="0" presId="urn:microsoft.com/office/officeart/2005/8/layout/hierarchy1"/>
    <dgm:cxn modelId="{94FC966B-D4F1-4558-AA97-4C38AC2AFB54}" type="presOf" srcId="{131F0C53-ED21-473C-9B7A-DF02E8EF6758}" destId="{D74C6681-D33D-4563-A55B-CEAE0D2E00BB}" srcOrd="0" destOrd="0" presId="urn:microsoft.com/office/officeart/2005/8/layout/hierarchy1"/>
    <dgm:cxn modelId="{A4C749DF-41DD-4719-A676-A5CE01A7E06C}" type="presOf" srcId="{361749DB-9616-40BC-BED0-570213054B44}" destId="{959E5385-755E-4C59-B5E9-5A13C01363AD}" srcOrd="0" destOrd="0" presId="urn:microsoft.com/office/officeart/2005/8/layout/hierarchy1"/>
    <dgm:cxn modelId="{C428A33A-76E5-43A2-B267-817737EE022C}" type="presParOf" srcId="{D74C6681-D33D-4563-A55B-CEAE0D2E00BB}" destId="{11C25658-6C28-4CA6-BE51-F506B2D04BD4}" srcOrd="0" destOrd="0" presId="urn:microsoft.com/office/officeart/2005/8/layout/hierarchy1"/>
    <dgm:cxn modelId="{FBE47993-974A-4BFA-A93D-BA9105CDEC77}" type="presParOf" srcId="{11C25658-6C28-4CA6-BE51-F506B2D04BD4}" destId="{E9A9BF8D-B0CE-44FB-8EE7-AEE2E6E33453}" srcOrd="0" destOrd="0" presId="urn:microsoft.com/office/officeart/2005/8/layout/hierarchy1"/>
    <dgm:cxn modelId="{46533BFF-CEF0-414E-A0D4-CDADF002B8D9}" type="presParOf" srcId="{E9A9BF8D-B0CE-44FB-8EE7-AEE2E6E33453}" destId="{69F47347-8D4C-48D5-AF22-7A4822AB4329}" srcOrd="0" destOrd="0" presId="urn:microsoft.com/office/officeart/2005/8/layout/hierarchy1"/>
    <dgm:cxn modelId="{E87EA4CC-8FB9-44A7-8D9F-E6E0CE551B16}" type="presParOf" srcId="{E9A9BF8D-B0CE-44FB-8EE7-AEE2E6E33453}" destId="{C6FE1740-FBFA-499B-BA57-FEEF21DF84B4}" srcOrd="1" destOrd="0" presId="urn:microsoft.com/office/officeart/2005/8/layout/hierarchy1"/>
    <dgm:cxn modelId="{8ED35F58-C5AD-4F7A-BEF2-59858E245126}" type="presParOf" srcId="{11C25658-6C28-4CA6-BE51-F506B2D04BD4}" destId="{C5A1F3ED-0197-42BA-8C5F-611C255FD3DA}" srcOrd="1" destOrd="0" presId="urn:microsoft.com/office/officeart/2005/8/layout/hierarchy1"/>
    <dgm:cxn modelId="{229155D0-BEB2-4698-8645-B8BB0BB38633}" type="presParOf" srcId="{C5A1F3ED-0197-42BA-8C5F-611C255FD3DA}" destId="{959E5385-755E-4C59-B5E9-5A13C01363AD}" srcOrd="0" destOrd="0" presId="urn:microsoft.com/office/officeart/2005/8/layout/hierarchy1"/>
    <dgm:cxn modelId="{D98150DE-5CF8-42A2-9A1E-5868D865586D}" type="presParOf" srcId="{C5A1F3ED-0197-42BA-8C5F-611C255FD3DA}" destId="{13CE8AFE-F214-4766-B125-2181DB22FEAC}" srcOrd="1" destOrd="0" presId="urn:microsoft.com/office/officeart/2005/8/layout/hierarchy1"/>
    <dgm:cxn modelId="{CC7D8759-1000-483B-A19A-F88B6A58708E}" type="presParOf" srcId="{13CE8AFE-F214-4766-B125-2181DB22FEAC}" destId="{6B4E84D5-EEAC-4DEE-A79D-B0DB2F5DFC4B}" srcOrd="0" destOrd="0" presId="urn:microsoft.com/office/officeart/2005/8/layout/hierarchy1"/>
    <dgm:cxn modelId="{93598F1D-D079-4F51-982B-96949581207C}" type="presParOf" srcId="{6B4E84D5-EEAC-4DEE-A79D-B0DB2F5DFC4B}" destId="{D9E90C05-233C-4907-B533-8A818BA1D5A0}" srcOrd="0" destOrd="0" presId="urn:microsoft.com/office/officeart/2005/8/layout/hierarchy1"/>
    <dgm:cxn modelId="{187356D4-CC0A-4348-8453-61FE09FC1FCB}" type="presParOf" srcId="{6B4E84D5-EEAC-4DEE-A79D-B0DB2F5DFC4B}" destId="{6F2D213A-0C70-463E-80DE-2DB717C9A3A3}" srcOrd="1" destOrd="0" presId="urn:microsoft.com/office/officeart/2005/8/layout/hierarchy1"/>
    <dgm:cxn modelId="{2C966210-0232-40F7-BDAB-79F6179A1C82}" type="presParOf" srcId="{13CE8AFE-F214-4766-B125-2181DB22FEAC}" destId="{82B7DF71-1D6A-40E8-8FBD-597B198F2C77}" srcOrd="1" destOrd="0" presId="urn:microsoft.com/office/officeart/2005/8/layout/hierarchy1"/>
    <dgm:cxn modelId="{A2DCCD5D-4E65-414A-8E04-6D846D924F5C}" type="presParOf" srcId="{82B7DF71-1D6A-40E8-8FBD-597B198F2C77}" destId="{4D08694D-0A34-4CDA-8A8F-78C9C983D16A}" srcOrd="0" destOrd="0" presId="urn:microsoft.com/office/officeart/2005/8/layout/hierarchy1"/>
    <dgm:cxn modelId="{0C6AEBB3-F772-4F20-A75E-58F7350BD4F4}" type="presParOf" srcId="{82B7DF71-1D6A-40E8-8FBD-597B198F2C77}" destId="{25FB88C1-854E-464F-A0DF-D6079344C103}" srcOrd="1" destOrd="0" presId="urn:microsoft.com/office/officeart/2005/8/layout/hierarchy1"/>
    <dgm:cxn modelId="{3D836335-25DE-41E3-A478-13CC11450000}" type="presParOf" srcId="{25FB88C1-854E-464F-A0DF-D6079344C103}" destId="{809F9721-6671-4F22-8B09-CE38DD3B30E9}" srcOrd="0" destOrd="0" presId="urn:microsoft.com/office/officeart/2005/8/layout/hierarchy1"/>
    <dgm:cxn modelId="{0410F2D4-DA17-49BF-9042-42DFD95AB1EC}" type="presParOf" srcId="{809F9721-6671-4F22-8B09-CE38DD3B30E9}" destId="{61AAC3EC-CDD9-4B60-AA6A-69BEC9F21F77}" srcOrd="0" destOrd="0" presId="urn:microsoft.com/office/officeart/2005/8/layout/hierarchy1"/>
    <dgm:cxn modelId="{9CA73798-C3E0-4760-B400-23CBAA207AA6}" type="presParOf" srcId="{809F9721-6671-4F22-8B09-CE38DD3B30E9}" destId="{7AEFEB3E-1FFF-4BB8-AA33-EAB4B5A8180E}" srcOrd="1" destOrd="0" presId="urn:microsoft.com/office/officeart/2005/8/layout/hierarchy1"/>
    <dgm:cxn modelId="{D1141486-96DC-4AC9-88C7-54603735CBB8}" type="presParOf" srcId="{25FB88C1-854E-464F-A0DF-D6079344C103}" destId="{05CB04DB-7F9C-44D1-B6AA-45AEE416C34C}" srcOrd="1" destOrd="0" presId="urn:microsoft.com/office/officeart/2005/8/layout/hierarchy1"/>
    <dgm:cxn modelId="{21E02141-3F1C-4613-900D-23BDA3F826A5}" type="presParOf" srcId="{C5A1F3ED-0197-42BA-8C5F-611C255FD3DA}" destId="{FF560984-6CCB-45AC-B434-0BE2E35BB66F}" srcOrd="2" destOrd="0" presId="urn:microsoft.com/office/officeart/2005/8/layout/hierarchy1"/>
    <dgm:cxn modelId="{B5EEE4D1-4948-42DB-AFF9-21127F5C87DD}" type="presParOf" srcId="{C5A1F3ED-0197-42BA-8C5F-611C255FD3DA}" destId="{9AC1CB5F-99AB-4A58-BD89-588E602EB7F5}" srcOrd="3" destOrd="0" presId="urn:microsoft.com/office/officeart/2005/8/layout/hierarchy1"/>
    <dgm:cxn modelId="{6FB12069-A3AD-4C41-A6B8-BDE4EDFA13A8}" type="presParOf" srcId="{9AC1CB5F-99AB-4A58-BD89-588E602EB7F5}" destId="{54CD561C-7AF5-4767-81EE-EF4395007AD9}" srcOrd="0" destOrd="0" presId="urn:microsoft.com/office/officeart/2005/8/layout/hierarchy1"/>
    <dgm:cxn modelId="{1158E057-A350-4EBB-B81C-2C53B9A28A7B}" type="presParOf" srcId="{54CD561C-7AF5-4767-81EE-EF4395007AD9}" destId="{9D05B3E6-F38B-460F-A9CF-0E1DDDB35BD1}" srcOrd="0" destOrd="0" presId="urn:microsoft.com/office/officeart/2005/8/layout/hierarchy1"/>
    <dgm:cxn modelId="{536645CB-DFCF-402C-A564-280DDFAE9D25}" type="presParOf" srcId="{54CD561C-7AF5-4767-81EE-EF4395007AD9}" destId="{1BBC7F61-D360-4EC7-996D-5BF97BB41657}" srcOrd="1" destOrd="0" presId="urn:microsoft.com/office/officeart/2005/8/layout/hierarchy1"/>
    <dgm:cxn modelId="{6A7D4D93-AE77-436E-A3E3-98FDA8E780AA}" type="presParOf" srcId="{9AC1CB5F-99AB-4A58-BD89-588E602EB7F5}" destId="{4DD1F0D4-0A0A-4C24-ABE3-3754899B249F}" srcOrd="1" destOrd="0" presId="urn:microsoft.com/office/officeart/2005/8/layout/hierarchy1"/>
    <dgm:cxn modelId="{317C2655-5571-472A-87C5-619F95A3C549}" type="presParOf" srcId="{4DD1F0D4-0A0A-4C24-ABE3-3754899B249F}" destId="{DC0794AA-C0B4-4D9A-A98A-CE864F50761D}" srcOrd="0" destOrd="0" presId="urn:microsoft.com/office/officeart/2005/8/layout/hierarchy1"/>
    <dgm:cxn modelId="{C797418F-B51F-4106-98FB-073806130A65}" type="presParOf" srcId="{4DD1F0D4-0A0A-4C24-ABE3-3754899B249F}" destId="{ED490633-0DB8-431F-B091-41BF6CE7C5C6}" srcOrd="1" destOrd="0" presId="urn:microsoft.com/office/officeart/2005/8/layout/hierarchy1"/>
    <dgm:cxn modelId="{35E9E0FA-8767-4ACC-AC8B-EF754E588439}" type="presParOf" srcId="{ED490633-0DB8-431F-B091-41BF6CE7C5C6}" destId="{C62628F6-6963-42AB-A535-E23D70761F6B}" srcOrd="0" destOrd="0" presId="urn:microsoft.com/office/officeart/2005/8/layout/hierarchy1"/>
    <dgm:cxn modelId="{A6100D09-9FD6-4918-984F-976D77EB4292}" type="presParOf" srcId="{C62628F6-6963-42AB-A535-E23D70761F6B}" destId="{2458AD35-A4C4-4253-BC9A-0362BF1FFB58}" srcOrd="0" destOrd="0" presId="urn:microsoft.com/office/officeart/2005/8/layout/hierarchy1"/>
    <dgm:cxn modelId="{8CF80F8F-961C-4BA8-B0F7-93C2F54074CE}" type="presParOf" srcId="{C62628F6-6963-42AB-A535-E23D70761F6B}" destId="{EDD200D2-ACA6-4720-88D7-8A3030E9FE30}" srcOrd="1" destOrd="0" presId="urn:microsoft.com/office/officeart/2005/8/layout/hierarchy1"/>
    <dgm:cxn modelId="{9712B3BC-62D2-4BD8-8E29-AE03483FEA9A}" type="presParOf" srcId="{ED490633-0DB8-431F-B091-41BF6CE7C5C6}" destId="{E4422C61-5B92-4092-AA8F-461BD9B8F08C}" srcOrd="1" destOrd="0" presId="urn:microsoft.com/office/officeart/2005/8/layout/hierarchy1"/>
    <dgm:cxn modelId="{798F21CF-4D6C-4CF6-87C9-7BE41A546E54}" type="presParOf" srcId="{C5A1F3ED-0197-42BA-8C5F-611C255FD3DA}" destId="{73642405-C100-4965-8F51-10217EE0DC4F}" srcOrd="4" destOrd="0" presId="urn:microsoft.com/office/officeart/2005/8/layout/hierarchy1"/>
    <dgm:cxn modelId="{B1E1E5D1-0F6F-467B-A187-B2AB1111D888}" type="presParOf" srcId="{C5A1F3ED-0197-42BA-8C5F-611C255FD3DA}" destId="{95100906-6F64-4625-B1EC-ED52AD605D54}" srcOrd="5" destOrd="0" presId="urn:microsoft.com/office/officeart/2005/8/layout/hierarchy1"/>
    <dgm:cxn modelId="{36AEBBFB-7203-4216-BCDF-A5F0623A408F}" type="presParOf" srcId="{95100906-6F64-4625-B1EC-ED52AD605D54}" destId="{474F3534-D92E-4394-BF4A-CC843FA10DD2}" srcOrd="0" destOrd="0" presId="urn:microsoft.com/office/officeart/2005/8/layout/hierarchy1"/>
    <dgm:cxn modelId="{D4A17D94-3E00-42B7-939E-1B0A5EF15580}" type="presParOf" srcId="{474F3534-D92E-4394-BF4A-CC843FA10DD2}" destId="{1797BAC6-3EEC-4D41-9A7C-435A3B1EBC82}" srcOrd="0" destOrd="0" presId="urn:microsoft.com/office/officeart/2005/8/layout/hierarchy1"/>
    <dgm:cxn modelId="{DA1F1579-EBE4-45FA-9947-DEB9FF83EB31}" type="presParOf" srcId="{474F3534-D92E-4394-BF4A-CC843FA10DD2}" destId="{95FC3551-2FB7-4117-9C37-14DDE68B533D}" srcOrd="1" destOrd="0" presId="urn:microsoft.com/office/officeart/2005/8/layout/hierarchy1"/>
    <dgm:cxn modelId="{36C4D414-5F6F-4B79-B5E6-39F39623E5C1}" type="presParOf" srcId="{95100906-6F64-4625-B1EC-ED52AD605D54}" destId="{186607CE-50F8-40E4-A34F-773F0469AAC8}" srcOrd="1" destOrd="0" presId="urn:microsoft.com/office/officeart/2005/8/layout/hierarchy1"/>
    <dgm:cxn modelId="{6887FE04-C4E6-45FD-A11B-A6ADC328A018}" type="presParOf" srcId="{186607CE-50F8-40E4-A34F-773F0469AAC8}" destId="{041532B4-2B74-41AD-A7B6-08ACDE4EA937}" srcOrd="0" destOrd="0" presId="urn:microsoft.com/office/officeart/2005/8/layout/hierarchy1"/>
    <dgm:cxn modelId="{411E731B-E090-44D8-8039-42B9170F1F56}" type="presParOf" srcId="{186607CE-50F8-40E4-A34F-773F0469AAC8}" destId="{CBED708C-C5DC-4FCF-A3A5-C826D2295BC1}" srcOrd="1" destOrd="0" presId="urn:microsoft.com/office/officeart/2005/8/layout/hierarchy1"/>
    <dgm:cxn modelId="{5846D56B-FCA1-4F12-847C-D3C3755751D7}" type="presParOf" srcId="{CBED708C-C5DC-4FCF-A3A5-C826D2295BC1}" destId="{920C2E58-06B7-425D-B13C-E3815E770619}" srcOrd="0" destOrd="0" presId="urn:microsoft.com/office/officeart/2005/8/layout/hierarchy1"/>
    <dgm:cxn modelId="{3124411A-4929-417C-AE93-985BC1591999}" type="presParOf" srcId="{920C2E58-06B7-425D-B13C-E3815E770619}" destId="{813E246D-2BE2-4195-8CAD-F386E3CECFEB}" srcOrd="0" destOrd="0" presId="urn:microsoft.com/office/officeart/2005/8/layout/hierarchy1"/>
    <dgm:cxn modelId="{13D70806-2059-43B5-86B0-ACC2306DF227}" type="presParOf" srcId="{920C2E58-06B7-425D-B13C-E3815E770619}" destId="{CB8387D7-8E5F-4803-9D66-BCBE42B5B256}" srcOrd="1" destOrd="0" presId="urn:microsoft.com/office/officeart/2005/8/layout/hierarchy1"/>
    <dgm:cxn modelId="{9E0BB190-0C63-4B04-8A31-0A0CD4F42F96}" type="presParOf" srcId="{CBED708C-C5DC-4FCF-A3A5-C826D2295BC1}" destId="{E81ADE17-944B-4913-9488-76B903BEF3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1532B4-2B74-41AD-A7B6-08ACDE4EA937}">
      <dsp:nvSpPr>
        <dsp:cNvPr id="0" name=""/>
        <dsp:cNvSpPr/>
      </dsp:nvSpPr>
      <dsp:spPr>
        <a:xfrm>
          <a:off x="6125192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642405-C100-4965-8F51-10217EE0DC4F}">
      <dsp:nvSpPr>
        <dsp:cNvPr id="0" name=""/>
        <dsp:cNvSpPr/>
      </dsp:nvSpPr>
      <dsp:spPr>
        <a:xfrm>
          <a:off x="4017857" y="1109360"/>
          <a:ext cx="2153055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2153055" y="345843"/>
              </a:lnTo>
              <a:lnTo>
                <a:pt x="2153055" y="507496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794AA-C0B4-4D9A-A98A-CE864F50761D}">
      <dsp:nvSpPr>
        <dsp:cNvPr id="0" name=""/>
        <dsp:cNvSpPr/>
      </dsp:nvSpPr>
      <dsp:spPr>
        <a:xfrm>
          <a:off x="3992448" y="2752671"/>
          <a:ext cx="91440" cy="479739"/>
        </a:xfrm>
        <a:custGeom>
          <a:avLst/>
          <a:gdLst/>
          <a:ahLst/>
          <a:cxnLst/>
          <a:rect l="0" t="0" r="0" b="0"/>
          <a:pathLst>
            <a:path>
              <a:moveTo>
                <a:pt x="59260" y="0"/>
              </a:moveTo>
              <a:lnTo>
                <a:pt x="59260" y="318087"/>
              </a:lnTo>
              <a:lnTo>
                <a:pt x="45720" y="318087"/>
              </a:lnTo>
              <a:lnTo>
                <a:pt x="45720" y="479739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60984-6CCB-45AC-B434-0BE2E35BB66F}">
      <dsp:nvSpPr>
        <dsp:cNvPr id="0" name=""/>
        <dsp:cNvSpPr/>
      </dsp:nvSpPr>
      <dsp:spPr>
        <a:xfrm>
          <a:off x="3972137" y="1109360"/>
          <a:ext cx="91440" cy="5352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3600"/>
              </a:lnTo>
              <a:lnTo>
                <a:pt x="79572" y="373600"/>
              </a:lnTo>
              <a:lnTo>
                <a:pt x="79572" y="535253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8694D-0A34-4CDA-8A8F-78C9C983D16A}">
      <dsp:nvSpPr>
        <dsp:cNvPr id="0" name=""/>
        <dsp:cNvSpPr/>
      </dsp:nvSpPr>
      <dsp:spPr>
        <a:xfrm>
          <a:off x="1839392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E5385-755E-4C59-B5E9-5A13C01363AD}">
      <dsp:nvSpPr>
        <dsp:cNvPr id="0" name=""/>
        <dsp:cNvSpPr/>
      </dsp:nvSpPr>
      <dsp:spPr>
        <a:xfrm>
          <a:off x="1885112" y="1109360"/>
          <a:ext cx="2132744" cy="507496"/>
        </a:xfrm>
        <a:custGeom>
          <a:avLst/>
          <a:gdLst/>
          <a:ahLst/>
          <a:cxnLst/>
          <a:rect l="0" t="0" r="0" b="0"/>
          <a:pathLst>
            <a:path>
              <a:moveTo>
                <a:pt x="2132744" y="0"/>
              </a:moveTo>
              <a:lnTo>
                <a:pt x="2132744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47347-8D4C-48D5-AF22-7A4822AB4329}">
      <dsp:nvSpPr>
        <dsp:cNvPr id="0" name=""/>
        <dsp:cNvSpPr/>
      </dsp:nvSpPr>
      <dsp:spPr>
        <a:xfrm>
          <a:off x="2438395" y="1303"/>
          <a:ext cx="3158923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FE1740-FBFA-499B-BA57-FEEF21DF84B4}">
      <dsp:nvSpPr>
        <dsp:cNvPr id="0" name=""/>
        <dsp:cNvSpPr/>
      </dsp:nvSpPr>
      <dsp:spPr>
        <a:xfrm>
          <a:off x="2632281" y="185494"/>
          <a:ext cx="3158923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baseline="0" dirty="0" smtClean="0">
              <a:latin typeface="Times New Roman" pitchFamily="18" charset="0"/>
            </a:rPr>
            <a:t>выветривание</a:t>
          </a:r>
          <a:endParaRPr lang="ru-RU" sz="3000" kern="1200" baseline="0" dirty="0">
            <a:latin typeface="Times New Roman" pitchFamily="18" charset="0"/>
          </a:endParaRPr>
        </a:p>
      </dsp:txBody>
      <dsp:txXfrm>
        <a:off x="2632281" y="185494"/>
        <a:ext cx="3158923" cy="1108057"/>
      </dsp:txXfrm>
    </dsp:sp>
    <dsp:sp modelId="{D9E90C05-233C-4907-B533-8A818BA1D5A0}">
      <dsp:nvSpPr>
        <dsp:cNvPr id="0" name=""/>
        <dsp:cNvSpPr/>
      </dsp:nvSpPr>
      <dsp:spPr>
        <a:xfrm>
          <a:off x="992315" y="1616856"/>
          <a:ext cx="1785595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D213A-0C70-463E-80DE-2DB717C9A3A3}">
      <dsp:nvSpPr>
        <dsp:cNvPr id="0" name=""/>
        <dsp:cNvSpPr/>
      </dsp:nvSpPr>
      <dsp:spPr>
        <a:xfrm>
          <a:off x="1186200" y="1801048"/>
          <a:ext cx="1785595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физическое</a:t>
          </a:r>
          <a:endParaRPr lang="ru-RU" sz="2000" kern="1200" baseline="0" dirty="0"/>
        </a:p>
      </dsp:txBody>
      <dsp:txXfrm>
        <a:off x="1186200" y="1801048"/>
        <a:ext cx="1785595" cy="1108057"/>
      </dsp:txXfrm>
    </dsp:sp>
    <dsp:sp modelId="{61AAC3EC-CDD9-4B60-AA6A-69BEC9F21F77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FEB3E-1FFF-4BB8-AA33-EAB4B5A8180E}">
      <dsp:nvSpPr>
        <dsp:cNvPr id="0" name=""/>
        <dsp:cNvSpPr/>
      </dsp:nvSpPr>
      <dsp:spPr>
        <a:xfrm>
          <a:off x="12065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</a:t>
          </a:r>
          <a:r>
            <a:rPr lang="ru-RU" sz="1500" kern="1200" baseline="0" dirty="0" smtClean="0"/>
            <a:t>ветер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-</a:t>
          </a:r>
          <a:r>
            <a:rPr lang="ru-RU" sz="1500" kern="1200" baseline="0" dirty="0" smtClean="0"/>
            <a:t>текучие воды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-колебания температур</a:t>
          </a:r>
          <a:endParaRPr lang="ru-RU" sz="1500" kern="1200" baseline="0" dirty="0"/>
        </a:p>
      </dsp:txBody>
      <dsp:txXfrm>
        <a:off x="1206512" y="3416602"/>
        <a:ext cx="1744972" cy="1108057"/>
      </dsp:txXfrm>
    </dsp:sp>
    <dsp:sp modelId="{9D05B3E6-F38B-460F-A9CF-0E1DDDB35BD1}">
      <dsp:nvSpPr>
        <dsp:cNvPr id="0" name=""/>
        <dsp:cNvSpPr/>
      </dsp:nvSpPr>
      <dsp:spPr>
        <a:xfrm>
          <a:off x="3179223" y="1644613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BC7F61-D360-4EC7-996D-5BF97BB41657}">
      <dsp:nvSpPr>
        <dsp:cNvPr id="0" name=""/>
        <dsp:cNvSpPr/>
      </dsp:nvSpPr>
      <dsp:spPr>
        <a:xfrm>
          <a:off x="3373109" y="1828805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Химическое</a:t>
          </a:r>
          <a:endParaRPr lang="ru-RU" sz="2000" kern="1200" baseline="0" dirty="0"/>
        </a:p>
      </dsp:txBody>
      <dsp:txXfrm>
        <a:off x="3373109" y="1828805"/>
        <a:ext cx="1744972" cy="1108057"/>
      </dsp:txXfrm>
    </dsp:sp>
    <dsp:sp modelId="{2458AD35-A4C4-4253-BC9A-0362BF1FFB58}">
      <dsp:nvSpPr>
        <dsp:cNvPr id="0" name=""/>
        <dsp:cNvSpPr/>
      </dsp:nvSpPr>
      <dsp:spPr>
        <a:xfrm>
          <a:off x="3165682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D200D2-ACA6-4720-88D7-8A3030E9FE30}">
      <dsp:nvSpPr>
        <dsp:cNvPr id="0" name=""/>
        <dsp:cNvSpPr/>
      </dsp:nvSpPr>
      <dsp:spPr>
        <a:xfrm>
          <a:off x="3359568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-соли, кислоты. содержащиеся в воде и воздухе</a:t>
          </a:r>
          <a:endParaRPr lang="ru-RU" sz="1500" kern="1200" baseline="0" dirty="0"/>
        </a:p>
      </dsp:txBody>
      <dsp:txXfrm>
        <a:off x="3359568" y="3416602"/>
        <a:ext cx="1744972" cy="1108057"/>
      </dsp:txXfrm>
    </dsp:sp>
    <dsp:sp modelId="{1797BAC6-3EEC-4D41-9A7C-435A3B1EBC82}">
      <dsp:nvSpPr>
        <dsp:cNvPr id="0" name=""/>
        <dsp:cNvSpPr/>
      </dsp:nvSpPr>
      <dsp:spPr>
        <a:xfrm>
          <a:off x="5298426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FC3551-2FB7-4117-9C37-14DDE68B533D}">
      <dsp:nvSpPr>
        <dsp:cNvPr id="0" name=""/>
        <dsp:cNvSpPr/>
      </dsp:nvSpPr>
      <dsp:spPr>
        <a:xfrm>
          <a:off x="5492312" y="1801048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/>
            <a:t>органическое</a:t>
          </a:r>
          <a:endParaRPr lang="ru-RU" sz="2000" kern="1200" baseline="0" dirty="0"/>
        </a:p>
      </dsp:txBody>
      <dsp:txXfrm>
        <a:off x="5492312" y="1801048"/>
        <a:ext cx="1744972" cy="1108057"/>
      </dsp:txXfrm>
    </dsp:sp>
    <dsp:sp modelId="{813E246D-2BE2-4195-8CAD-F386E3CECFEB}">
      <dsp:nvSpPr>
        <dsp:cNvPr id="0" name=""/>
        <dsp:cNvSpPr/>
      </dsp:nvSpPr>
      <dsp:spPr>
        <a:xfrm>
          <a:off x="52984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8387D7-8E5F-4803-9D66-BCBE42B5B256}">
      <dsp:nvSpPr>
        <dsp:cNvPr id="0" name=""/>
        <dsp:cNvSpPr/>
      </dsp:nvSpPr>
      <dsp:spPr>
        <a:xfrm>
          <a:off x="5492312" y="3416602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Деятельность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-растений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-животных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/>
            <a:t>-человека</a:t>
          </a:r>
          <a:endParaRPr lang="ru-RU" sz="1500" kern="1200" baseline="0" dirty="0"/>
        </a:p>
      </dsp:txBody>
      <dsp:txXfrm>
        <a:off x="5492312" y="3416602"/>
        <a:ext cx="1744972" cy="1108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00199"/>
          </a:xfrm>
        </p:spPr>
        <p:txBody>
          <a:bodyPr/>
          <a:lstStyle/>
          <a:p>
            <a:r>
              <a:rPr lang="ru-RU" dirty="0" smtClean="0"/>
              <a:t>Земная кора – верхняя часть литосферы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Афр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0980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Цель – выяснить, что такое  литосфера</a:t>
            </a:r>
          </a:p>
          <a:p>
            <a:pPr>
              <a:buNone/>
            </a:pPr>
            <a:r>
              <a:rPr lang="ru-RU" dirty="0" smtClean="0"/>
              <a:t>    Задачи:</a:t>
            </a:r>
          </a:p>
          <a:p>
            <a:pPr>
              <a:buNone/>
            </a:pPr>
            <a:r>
              <a:rPr lang="ru-RU" dirty="0" smtClean="0"/>
              <a:t>    1. из чего состоит литосфера?</a:t>
            </a:r>
          </a:p>
          <a:p>
            <a:pPr>
              <a:buNone/>
            </a:pPr>
            <a:r>
              <a:rPr lang="ru-RU" dirty="0" smtClean="0"/>
              <a:t>    2. что с ней происходит во времени и в пространстве?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Внутреннее строение Земли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www.studfiles.ru/html/2706/533/html_HirwjWyd0A.TRV3/htmlconvd-lfC1uO_html_m25536f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05000"/>
            <a:ext cx="2381250" cy="3924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земной коры</a:t>
            </a:r>
            <a:endParaRPr lang="ru-RU" dirty="0"/>
          </a:p>
        </p:txBody>
      </p:sp>
      <p:pic>
        <p:nvPicPr>
          <p:cNvPr id="4" name="Содержимое 3" descr="hello_html_m7141d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28850" y="1943894"/>
            <a:ext cx="4686300" cy="38385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выветривания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Литосферные</a:t>
            </a:r>
            <a:r>
              <a:rPr lang="ru-RU" dirty="0" smtClean="0"/>
              <a:t> плиты</a:t>
            </a:r>
            <a:endParaRPr lang="ru-RU" dirty="0"/>
          </a:p>
        </p:txBody>
      </p:sp>
      <p:pic>
        <p:nvPicPr>
          <p:cNvPr id="4" name="Picture 2" descr="G:\проект Небукин\проект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248" y="1903317"/>
            <a:ext cx="5937504" cy="3919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1. Прочитать параграф 20</a:t>
            </a:r>
          </a:p>
          <a:p>
            <a:pPr>
              <a:buNone/>
            </a:pPr>
            <a:r>
              <a:rPr lang="ru-RU" dirty="0" smtClean="0"/>
              <a:t>  2. Ответить на вопросы 1-8 после параграфа (устно)</a:t>
            </a:r>
          </a:p>
          <a:p>
            <a:pPr>
              <a:buNone/>
            </a:pPr>
            <a:r>
              <a:rPr lang="ru-RU" dirty="0" smtClean="0"/>
              <a:t>*3. Придумать счастливый конец сказке.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работу!</a:t>
            </a:r>
            <a:endParaRPr lang="ru-RU" dirty="0"/>
          </a:p>
        </p:txBody>
      </p:sp>
      <p:pic>
        <p:nvPicPr>
          <p:cNvPr id="4" name="Содержимое 3" descr="http://idel-rus.ru/wp-content/uploads/2016/06/smajli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15306"/>
            <a:ext cx="48768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113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Земная кора – верхняя часть литосферы</vt:lpstr>
      <vt:lpstr>Цель и задачи урока</vt:lpstr>
      <vt:lpstr>Внутреннее строение Земли</vt:lpstr>
      <vt:lpstr>Типы земной коры</vt:lpstr>
      <vt:lpstr>Виды выветривания</vt:lpstr>
      <vt:lpstr>Литосферные плиты</vt:lpstr>
      <vt:lpstr>Домашнее задание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Земная кора – верхняя часть литосферы</dc:title>
  <cp:lastModifiedBy>User</cp:lastModifiedBy>
  <cp:revision>13</cp:revision>
  <dcterms:modified xsi:type="dcterms:W3CDTF">2016-11-30T14:34:14Z</dcterms:modified>
</cp:coreProperties>
</file>