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257" r:id="rId4"/>
    <p:sldId id="258" r:id="rId5"/>
    <p:sldId id="259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49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34955-C239-4F28-86CD-81FA2DBFD0B9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36A33-361F-42C7-99A5-EAE199F2EB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4052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34955-C239-4F28-86CD-81FA2DBFD0B9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36A33-361F-42C7-99A5-EAE199F2EB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84378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34955-C239-4F28-86CD-81FA2DBFD0B9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36A33-361F-42C7-99A5-EAE199F2EB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44770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34955-C239-4F28-86CD-81FA2DBFD0B9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36A33-361F-42C7-99A5-EAE199F2EB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98019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34955-C239-4F28-86CD-81FA2DBFD0B9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36A33-361F-42C7-99A5-EAE199F2EB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12249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34955-C239-4F28-86CD-81FA2DBFD0B9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36A33-361F-42C7-99A5-EAE199F2EB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75505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34955-C239-4F28-86CD-81FA2DBFD0B9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36A33-361F-42C7-99A5-EAE199F2EB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56243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34955-C239-4F28-86CD-81FA2DBFD0B9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36A33-361F-42C7-99A5-EAE199F2EB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49938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34955-C239-4F28-86CD-81FA2DBFD0B9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36A33-361F-42C7-99A5-EAE199F2EB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34222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34955-C239-4F28-86CD-81FA2DBFD0B9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36A33-361F-42C7-99A5-EAE199F2EB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42974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34955-C239-4F28-86CD-81FA2DBFD0B9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36A33-361F-42C7-99A5-EAE199F2EB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20814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634955-C239-4F28-86CD-81FA2DBFD0B9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B36A33-361F-42C7-99A5-EAE199F2EB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14854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Поездка в Домодедово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Город мастеров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581010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415" y="119419"/>
            <a:ext cx="6851176" cy="5138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89957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5108" y="1825625"/>
            <a:ext cx="5801784" cy="4351338"/>
          </a:xfrm>
        </p:spPr>
      </p:pic>
    </p:spTree>
    <p:extLst>
      <p:ext uri="{BB962C8B-B14F-4D97-AF65-F5344CB8AC3E}">
        <p14:creationId xmlns:p14="http://schemas.microsoft.com/office/powerpoint/2010/main" val="40556502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5108" y="1825625"/>
            <a:ext cx="5801784" cy="4351338"/>
          </a:xfrm>
        </p:spPr>
      </p:pic>
    </p:spTree>
    <p:extLst>
      <p:ext uri="{BB962C8B-B14F-4D97-AF65-F5344CB8AC3E}">
        <p14:creationId xmlns:p14="http://schemas.microsoft.com/office/powerpoint/2010/main" val="4500794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4248" y="1825625"/>
            <a:ext cx="3263503" cy="4351338"/>
          </a:xfrm>
        </p:spPr>
      </p:pic>
    </p:spTree>
    <p:extLst>
      <p:ext uri="{BB962C8B-B14F-4D97-AF65-F5344CB8AC3E}">
        <p14:creationId xmlns:p14="http://schemas.microsoft.com/office/powerpoint/2010/main" val="49570342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5</Words>
  <Application>Microsoft Office PowerPoint</Application>
  <PresentationFormat>Широкоэкранный</PresentationFormat>
  <Paragraphs>2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Тема Office</vt:lpstr>
      <vt:lpstr>Поездка в Домодедово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Поездка в Домодедово</dc:title>
  <dc:creator>Пользователь</dc:creator>
  <cp:lastModifiedBy>Пользователь</cp:lastModifiedBy>
  <cp:revision>1</cp:revision>
  <dcterms:created xsi:type="dcterms:W3CDTF">2016-11-30T12:44:24Z</dcterms:created>
  <dcterms:modified xsi:type="dcterms:W3CDTF">2016-11-30T12:49:26Z</dcterms:modified>
</cp:coreProperties>
</file>