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3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uycheapchannelessay.com/images/wupiwy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04" y="-24753"/>
            <a:ext cx="9177004" cy="688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836712"/>
            <a:ext cx="856895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Родина- моя Россия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Сиротина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ветлана Евгеньевна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МДОУ д/с №6 «Солнышко»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Семенов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75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uycheapchannelessay.com/images/wupiwy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648"/>
            <a:ext cx="9144000" cy="687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906" y="260648"/>
            <a:ext cx="509261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Что мы родиной зовем?</a:t>
            </a:r>
          </a:p>
          <a:p>
            <a:r>
              <a:rPr lang="ru-RU" sz="3200" dirty="0" smtClean="0"/>
              <a:t>Дом, где мы с тобой живем.</a:t>
            </a:r>
          </a:p>
          <a:p>
            <a:r>
              <a:rPr lang="ru-RU" sz="3200" dirty="0" smtClean="0"/>
              <a:t>И березки, вдоль которых</a:t>
            </a:r>
          </a:p>
          <a:p>
            <a:r>
              <a:rPr lang="ru-RU" sz="3200" dirty="0" smtClean="0"/>
              <a:t>Рядом с мамой мы идем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://www.proektstroy.ru/uploads/service/19_46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880" y="2322751"/>
            <a:ext cx="5877592" cy="440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37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uycheapchannelessay.com/images/wupiwy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423"/>
            <a:ext cx="91639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1577" y="188640"/>
            <a:ext cx="51242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Что мы Родиной зовем?</a:t>
            </a:r>
          </a:p>
          <a:p>
            <a:r>
              <a:rPr lang="ru-RU" sz="3200" dirty="0" smtClean="0"/>
              <a:t>Поле с тонким колоском.</a:t>
            </a:r>
          </a:p>
          <a:p>
            <a:r>
              <a:rPr lang="ru-RU" sz="3200" dirty="0" smtClean="0"/>
              <a:t>Наши праздники и песни, </a:t>
            </a:r>
          </a:p>
          <a:p>
            <a:r>
              <a:rPr lang="ru-RU" sz="3200" dirty="0" smtClean="0"/>
              <a:t>Теплый вечер за окном.</a:t>
            </a:r>
            <a:endParaRPr lang="ru-RU" sz="3200" dirty="0"/>
          </a:p>
        </p:txBody>
      </p:sp>
      <p:pic>
        <p:nvPicPr>
          <p:cNvPr id="2050" name="Picture 2" descr="http://images.forwallpaper.com/files/thumbs/preview/11/119396__field-of-wheat-ears-of-corn-wood-trees-sky-clouds_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50744"/>
            <a:ext cx="7073308" cy="442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06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uycheapchannelessay.com/images/wupiwy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919"/>
            <a:ext cx="9165625" cy="689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6338" y="101963"/>
            <a:ext cx="573067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Что мы Родиной зовем?</a:t>
            </a:r>
          </a:p>
          <a:p>
            <a:r>
              <a:rPr lang="ru-RU" sz="3200" dirty="0" smtClean="0"/>
              <a:t>Все, что в сердце бережем.</a:t>
            </a:r>
          </a:p>
          <a:p>
            <a:r>
              <a:rPr lang="ru-RU" sz="3200" dirty="0" smtClean="0"/>
              <a:t>И под небом синим – синим.</a:t>
            </a:r>
          </a:p>
          <a:p>
            <a:r>
              <a:rPr lang="ru-RU" sz="3200" dirty="0" smtClean="0"/>
              <a:t>Флаг России над Кремлем.</a:t>
            </a:r>
          </a:p>
          <a:p>
            <a:r>
              <a:rPr lang="ru-RU" sz="3200" dirty="0" smtClean="0"/>
              <a:t>                                    (</a:t>
            </a:r>
            <a:r>
              <a:rPr lang="ru-RU" sz="3200" dirty="0" err="1" smtClean="0"/>
              <a:t>В.Степанов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pic>
        <p:nvPicPr>
          <p:cNvPr id="3074" name="Picture 2" descr="http://www.canlihaber.com/d/other/10.-moskova,-rus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56508"/>
            <a:ext cx="6192688" cy="405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23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uycheapchannelessay.com/images/wupiwy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76" y="22103"/>
            <a:ext cx="9168275" cy="687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31182" y="2967335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95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101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сиротин</dc:creator>
  <cp:lastModifiedBy>RePack by Diakov</cp:lastModifiedBy>
  <cp:revision>10</cp:revision>
  <dcterms:created xsi:type="dcterms:W3CDTF">2015-11-02T15:43:47Z</dcterms:created>
  <dcterms:modified xsi:type="dcterms:W3CDTF">2016-12-01T16:09:43Z</dcterms:modified>
</cp:coreProperties>
</file>