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8" r:id="rId7"/>
    <p:sldId id="264" r:id="rId8"/>
    <p:sldId id="265" r:id="rId9"/>
    <p:sldId id="266" r:id="rId10"/>
    <p:sldId id="275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7088832" cy="1752600"/>
          </a:xfrm>
        </p:spPr>
        <p:txBody>
          <a:bodyPr/>
          <a:lstStyle/>
          <a:p>
            <a:pPr algn="r"/>
            <a:r>
              <a:rPr lang="ru-RU" b="1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Низамиева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Г.З.,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высшей кв. категории.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93621" y="1484784"/>
            <a:ext cx="924988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Школьный драматический театр </a:t>
            </a:r>
            <a:r>
              <a:rPr lang="ru-RU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средство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формирования 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коммуникативных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предметных компетенций.</a:t>
            </a:r>
          </a:p>
        </p:txBody>
      </p:sp>
    </p:spTree>
    <p:extLst>
      <p:ext uri="{BB962C8B-B14F-4D97-AF65-F5344CB8AC3E}">
        <p14:creationId xmlns:p14="http://schemas.microsoft.com/office/powerpoint/2010/main" val="39389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711" y="1916832"/>
            <a:ext cx="9328711" cy="5040560"/>
          </a:xfrm>
        </p:spPr>
      </p:pic>
      <p:sp>
        <p:nvSpPr>
          <p:cNvPr id="2" name="Прямоугольник 1"/>
          <p:cNvSpPr/>
          <p:nvPr/>
        </p:nvSpPr>
        <p:spPr>
          <a:xfrm>
            <a:off x="827584" y="11663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Спектакль «Как это было, как совпало…»</a:t>
            </a:r>
          </a:p>
        </p:txBody>
      </p:sp>
    </p:spTree>
    <p:extLst>
      <p:ext uri="{BB962C8B-B14F-4D97-AF65-F5344CB8AC3E}">
        <p14:creationId xmlns:p14="http://schemas.microsoft.com/office/powerpoint/2010/main" val="72717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219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7824" cy="6890868"/>
          </a:xfrm>
        </p:spPr>
      </p:pic>
    </p:spTree>
    <p:extLst>
      <p:ext uri="{BB962C8B-B14F-4D97-AF65-F5344CB8AC3E}">
        <p14:creationId xmlns:p14="http://schemas.microsoft.com/office/powerpoint/2010/main" val="12910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8468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05" y="0"/>
            <a:ext cx="9192005" cy="6894004"/>
          </a:xfrm>
        </p:spPr>
      </p:pic>
    </p:spTree>
    <p:extLst>
      <p:ext uri="{BB962C8B-B14F-4D97-AF65-F5344CB8AC3E}">
        <p14:creationId xmlns:p14="http://schemas.microsoft.com/office/powerpoint/2010/main" val="185540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32050" cy="7017735"/>
          </a:xfrm>
        </p:spPr>
      </p:pic>
    </p:spTree>
    <p:extLst>
      <p:ext uri="{BB962C8B-B14F-4D97-AF65-F5344CB8AC3E}">
        <p14:creationId xmlns:p14="http://schemas.microsoft.com/office/powerpoint/2010/main" val="175637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лицея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74375"/>
            <a:ext cx="2664296" cy="3546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268760"/>
            <a:ext cx="412845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999" y="2822968"/>
            <a:ext cx="2881983" cy="3836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656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Спектакль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Дубровский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5" r="9476"/>
          <a:stretch/>
        </p:blipFill>
        <p:spPr>
          <a:xfrm>
            <a:off x="395536" y="1353313"/>
            <a:ext cx="3384376" cy="3102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53313"/>
            <a:ext cx="4430223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89" y="4005064"/>
            <a:ext cx="399800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962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Спектакль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«Барышня-крестьянка»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8513" r="833" b="-1"/>
          <a:stretch/>
        </p:blipFill>
        <p:spPr>
          <a:xfrm>
            <a:off x="251520" y="1772816"/>
            <a:ext cx="4165297" cy="277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861048"/>
            <a:ext cx="4571997" cy="2530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90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08720"/>
            <a:ext cx="8435280" cy="5949280"/>
          </a:xfrm>
        </p:spPr>
      </p:pic>
    </p:spTree>
    <p:extLst>
      <p:ext uri="{BB962C8B-B14F-4D97-AF65-F5344CB8AC3E}">
        <p14:creationId xmlns:p14="http://schemas.microsoft.com/office/powerpoint/2010/main" val="115018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4664"/>
            <a:ext cx="7920880" cy="6664002"/>
          </a:xfrm>
        </p:spPr>
      </p:pic>
    </p:spTree>
    <p:extLst>
      <p:ext uri="{BB962C8B-B14F-4D97-AF65-F5344CB8AC3E}">
        <p14:creationId xmlns:p14="http://schemas.microsoft.com/office/powerpoint/2010/main" val="303484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41937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870" cy="6858000"/>
          </a:xfrm>
        </p:spPr>
      </p:pic>
    </p:spTree>
    <p:extLst>
      <p:ext uri="{BB962C8B-B14F-4D97-AF65-F5344CB8AC3E}">
        <p14:creationId xmlns:p14="http://schemas.microsoft.com/office/powerpoint/2010/main" val="30190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8208911"/>
          </a:xfrm>
        </p:spPr>
      </p:pic>
    </p:spTree>
    <p:extLst>
      <p:ext uri="{BB962C8B-B14F-4D97-AF65-F5344CB8AC3E}">
        <p14:creationId xmlns:p14="http://schemas.microsoft.com/office/powerpoint/2010/main" val="257731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38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День лицея</vt:lpstr>
      <vt:lpstr>Спектакль «Дубровский»</vt:lpstr>
      <vt:lpstr>Спектакль  «Барышня-крестьянка»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178</cp:lastModifiedBy>
  <cp:revision>12</cp:revision>
  <dcterms:created xsi:type="dcterms:W3CDTF">2016-08-09T05:07:29Z</dcterms:created>
  <dcterms:modified xsi:type="dcterms:W3CDTF">2016-08-22T13:41:02Z</dcterms:modified>
</cp:coreProperties>
</file>