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47F58-8C24-4C59-AC26-88C8ED65C39D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33D32-3EFC-4198-ABDA-4C5111433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345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Долгосрочный проект</a:t>
            </a:r>
            <a:br>
              <a:rPr lang="ru-RU" sz="4000" dirty="0" smtClean="0"/>
            </a:br>
            <a:r>
              <a:rPr lang="ru-RU" sz="4000" dirty="0" smtClean="0"/>
              <a:t>«Покормите птиц зимой»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786190"/>
            <a:ext cx="3857652" cy="264320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ГБОУ СОШ №2005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дошкольное отделение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 err="1" smtClean="0">
                <a:solidFill>
                  <a:schemeClr val="tx1"/>
                </a:solidFill>
              </a:rPr>
              <a:t>Семицветик</a:t>
            </a:r>
            <a:r>
              <a:rPr lang="ru-RU" dirty="0" smtClean="0">
                <a:solidFill>
                  <a:schemeClr val="tx1"/>
                </a:solidFill>
              </a:rPr>
              <a:t>»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Автор: </a:t>
            </a:r>
            <a:r>
              <a:rPr lang="ru-RU" dirty="0" err="1" smtClean="0">
                <a:solidFill>
                  <a:schemeClr val="tx1"/>
                </a:solidFill>
              </a:rPr>
              <a:t>Вялкова</a:t>
            </a:r>
            <a:r>
              <a:rPr lang="ru-RU" dirty="0" smtClean="0">
                <a:solidFill>
                  <a:schemeClr val="tx1"/>
                </a:solidFill>
              </a:rPr>
              <a:t> М.А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г.Москва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201</a:t>
            </a:r>
            <a:r>
              <a:rPr lang="en-US" smtClean="0">
                <a:solidFill>
                  <a:schemeClr val="tx1"/>
                </a:solidFill>
              </a:rPr>
              <a:t>5</a:t>
            </a:r>
            <a:r>
              <a:rPr lang="ru-RU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г.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tx1">
                <a:lumMod val="50000"/>
                <a:lumOff val="50000"/>
                <a:alpha val="59000"/>
              </a:schemeClr>
            </a:gs>
            <a:gs pos="100000">
              <a:schemeClr val="bg1">
                <a:lumMod val="95000"/>
              </a:schemeClr>
            </a:gs>
          </a:gsLst>
          <a:lin ang="15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www.mpr-2010.ru/wp-content/uploads/2012/01/Brest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50057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85960" y="4529158"/>
            <a:ext cx="5614998" cy="2328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Взяв крупы и хлебных крошек,</a:t>
            </a:r>
          </a:p>
          <a:p>
            <a:pPr>
              <a:buNone/>
            </a:pPr>
            <a:r>
              <a:rPr lang="ru-RU" sz="2800" dirty="0" smtClean="0"/>
              <a:t>Мы гулять бежим скорей.</a:t>
            </a:r>
          </a:p>
          <a:p>
            <a:pPr>
              <a:buNone/>
            </a:pPr>
            <a:r>
              <a:rPr lang="ru-RU" sz="2800" dirty="0" smtClean="0"/>
              <a:t>Ждет нас там нетерпеливо</a:t>
            </a:r>
          </a:p>
          <a:p>
            <a:pPr>
              <a:buNone/>
            </a:pPr>
            <a:r>
              <a:rPr lang="ru-RU" sz="2800" dirty="0" smtClean="0"/>
              <a:t>Стая маленьких друзей!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chemeClr val="bg1">
                <a:lumMod val="50000"/>
              </a:schemeClr>
            </a:gs>
            <a:gs pos="9000">
              <a:schemeClr val="bg1">
                <a:lumMod val="8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257676" cy="1143000"/>
          </a:xfrm>
        </p:spPr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4714876" cy="514351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Обобщить и расширить представления детей о зимующих птицах, развивать в детях ответственность за «братьев наших меньших», воспитывать заботливое отношение к ним, желание помогать в трудных зимних условиях</a:t>
            </a:r>
          </a:p>
          <a:p>
            <a:endParaRPr lang="ru-RU" sz="1800" dirty="0" smtClean="0"/>
          </a:p>
          <a:p>
            <a:r>
              <a:rPr lang="ru-RU" sz="1800" dirty="0" smtClean="0"/>
              <a:t>Формирование у обучающихся ценностного представления и устойчивого интереса к практической деятельности по охране и защите зимующих птиц родного края</a:t>
            </a:r>
          </a:p>
          <a:p>
            <a:endParaRPr lang="ru-RU" sz="1800" dirty="0" smtClean="0"/>
          </a:p>
          <a:p>
            <a:r>
              <a:rPr lang="ru-RU" sz="1800" dirty="0" smtClean="0"/>
              <a:t>Развивать наблюдательность и образное восприятие мира</a:t>
            </a:r>
          </a:p>
          <a:p>
            <a:endParaRPr lang="ru-RU" dirty="0"/>
          </a:p>
        </p:txBody>
      </p:sp>
      <p:pic>
        <p:nvPicPr>
          <p:cNvPr id="18442" name="Picture 10" descr="Зимний Петергоф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44" y="0"/>
            <a:ext cx="442915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tx1">
                <a:lumMod val="50000"/>
                <a:lumOff val="50000"/>
              </a:schemeClr>
            </a:gs>
            <a:gs pos="100000">
              <a:schemeClr val="bg1">
                <a:lumMod val="9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/>
          <a:srcRect r="11166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Заготавливаем корм</a:t>
            </a:r>
            <a:endParaRPr lang="ru-RU" dirty="0"/>
          </a:p>
        </p:txBody>
      </p:sp>
      <p:sp>
        <p:nvSpPr>
          <p:cNvPr id="17410" name="AutoShape 2" descr="https://apf28.mail.ru/cgi-bin/readmsg/1.JPG?id=13855743050000000436%3B0%3B3&amp;exif=1&amp;bs=3143523&amp;bl=3952473&amp;ct=image%2Fjpeg&amp;cn=1.JPG&amp;cte=base6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apf28.mail.ru/cgi-bin/readmsg/1.JPG?id=13855743050000000436%3B0%3B3&amp;exif=1&amp;bs=3143523&amp;bl=3952473&amp;ct=image%2Fjpeg&amp;cn=1.JPG&amp;cte=base6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071678"/>
            <a:ext cx="5048284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2" descr="E:\Скаченное\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47404">
            <a:off x="5214942" y="1824992"/>
            <a:ext cx="3357554" cy="44767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tx1">
                <a:lumMod val="50000"/>
                <a:lumOff val="50000"/>
                <a:alpha val="85000"/>
              </a:schemeClr>
            </a:gs>
            <a:gs pos="100000">
              <a:schemeClr val="bg1">
                <a:lumMod val="95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с рисунками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92922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4857760"/>
            <a:ext cx="4829180" cy="24717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dirty="0" smtClean="0"/>
              <a:t>Много ласковых, хороших </a:t>
            </a:r>
          </a:p>
          <a:p>
            <a:pPr algn="ctr">
              <a:buNone/>
            </a:pPr>
            <a:r>
              <a:rPr lang="ru-RU" sz="2600" dirty="0" smtClean="0"/>
              <a:t>Прилетает к нам друзей.</a:t>
            </a:r>
          </a:p>
          <a:p>
            <a:pPr algn="ctr">
              <a:buNone/>
            </a:pPr>
            <a:r>
              <a:rPr lang="ru-RU" sz="2600" dirty="0" smtClean="0"/>
              <a:t>Нарисуем мы красивых </a:t>
            </a:r>
          </a:p>
          <a:p>
            <a:pPr algn="ctr">
              <a:buNone/>
            </a:pPr>
            <a:r>
              <a:rPr lang="ru-RU" sz="2600" dirty="0" smtClean="0"/>
              <a:t>Воробьев и снегирей!</a:t>
            </a:r>
            <a:endParaRPr lang="ru-RU" sz="2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Выноска-облако 7"/>
          <p:cNvSpPr/>
          <p:nvPr/>
        </p:nvSpPr>
        <p:spPr>
          <a:xfrm rot="20796452">
            <a:off x="64182" y="184083"/>
            <a:ext cx="3631729" cy="2214578"/>
          </a:xfrm>
          <a:prstGeom prst="cloudCallout">
            <a:avLst>
              <a:gd name="adj1" fmla="val 29214"/>
              <a:gd name="adj2" fmla="val 490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 богаты их корма.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Горсть зерна  нужна,</a:t>
            </a:r>
          </a:p>
        </p:txBody>
      </p:sp>
      <p:sp>
        <p:nvSpPr>
          <p:cNvPr id="10" name="Выноска-облако 9"/>
          <p:cNvSpPr/>
          <p:nvPr/>
        </p:nvSpPr>
        <p:spPr>
          <a:xfrm>
            <a:off x="5500694" y="214290"/>
            <a:ext cx="3143272" cy="2000264"/>
          </a:xfrm>
          <a:prstGeom prst="cloudCallout">
            <a:avLst>
              <a:gd name="adj1" fmla="val 15627"/>
              <a:gd name="adj2" fmla="val 83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Горсть одна – 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не страшна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Будет им зима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133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Долгосрочный проект «Покормите птиц зимой»</vt:lpstr>
      <vt:lpstr>Презентация PowerPoint</vt:lpstr>
      <vt:lpstr>Задачи проекта</vt:lpstr>
      <vt:lpstr>Заготавливаем корм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Долгосрочный проект «Покормите птиц зимой»</dc:title>
  <dc:creator>Admin</dc:creator>
  <cp:lastModifiedBy>User</cp:lastModifiedBy>
  <cp:revision>26</cp:revision>
  <dcterms:created xsi:type="dcterms:W3CDTF">2013-11-28T18:29:14Z</dcterms:created>
  <dcterms:modified xsi:type="dcterms:W3CDTF">2016-11-30T22:11:14Z</dcterms:modified>
</cp:coreProperties>
</file>