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5"/>
            <a:ext cx="7772400" cy="864093"/>
          </a:xfrm>
        </p:spPr>
        <p:txBody>
          <a:bodyPr>
            <a:normAutofit fontScale="90000"/>
          </a:bodyPr>
          <a:lstStyle/>
          <a:p>
            <a:r>
              <a:rPr lang="ru-RU" dirty="0"/>
              <a:t>С</a:t>
            </a:r>
            <a:r>
              <a:rPr lang="ru-RU" dirty="0" smtClean="0"/>
              <a:t>овременный </a:t>
            </a:r>
            <a:r>
              <a:rPr lang="ru-RU" dirty="0"/>
              <a:t>педагог дошкольного учреждения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6400800" cy="86409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Сапаргалиева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.Т.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год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Загрузки\воспи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03044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912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23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6632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/>
                </a:solidFill>
              </a:rPr>
              <a:t>1) Воспитатель должен очень много знать, постоянно работать над собой, обладать специальными умениями и навыками; постоянно совершенствовать своё мастерство, осваивать инновационные технологии, нетрадиционные методики; знать компьютер, уметь пользоваться Интернетом.</a:t>
            </a:r>
          </a:p>
        </p:txBody>
      </p:sp>
      <p:pic>
        <p:nvPicPr>
          <p:cNvPr id="2051" name="Picture 3" descr="F:\Загрузки\photodune-365389-education-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8" y="2794288"/>
            <a:ext cx="6010172" cy="396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953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16632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2) Воспитатель должен быть психологом, учитывать возрастные особенности детей, находить к ним индивидуальный подход, уважать их. Дети открыты для добра и красоты, не терпят несправедливости, говорят правду прямо в лицо!</a:t>
            </a:r>
          </a:p>
        </p:txBody>
      </p:sp>
      <p:pic>
        <p:nvPicPr>
          <p:cNvPr id="3075" name="Picture 3" descr="F:\Загрузки\stammering-blog-post46y46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2198036"/>
            <a:ext cx="4613498" cy="424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017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9289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3) Воспитатель должен быть творческой личностью, быть проводником для детей в мир сказки и фантазии, вызывать в детях восторг, любовь, нежность, удивление. Воспитатель должен быть интересен детям – уметь петь, танцевать, «оживлять» кукол, читать стихи, рассказывать сказки, шить, рисовать, делать игрушки из природного материала, из бумаги, из бутылочек и баночек, из крышек и коробочек и ещё много из чего!</a:t>
            </a:r>
          </a:p>
        </p:txBody>
      </p:sp>
      <p:pic>
        <p:nvPicPr>
          <p:cNvPr id="4098" name="Picture 2" descr="F:\Загрузки\Teacher-with-childr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66404"/>
            <a:ext cx="6552728" cy="395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990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4) Воспитатель должен любить детей, быть для них другом, с которым можно и поиграть, и посекретничать… Воспитатель помогает ребёнку в самом трудном и важном для него деле – наладить взаимоотношения с другими детьми, он должен стать тем человеком, с которым ребёнок захочет поделиться радостью или горем.</a:t>
            </a:r>
          </a:p>
        </p:txBody>
      </p:sp>
      <p:pic>
        <p:nvPicPr>
          <p:cNvPr id="5122" name="Picture 2" descr="F:\Загрузки\vosp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96952"/>
            <a:ext cx="633670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705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5) Воспитатель должен заботиться о здоровье детей, выполнять все режимные мероприятия; учить следить за своим внешним видом, приучать к самообслуживанию</a:t>
            </a:r>
            <a:r>
              <a:rPr lang="ru-RU" dirty="0"/>
              <a:t>.</a:t>
            </a:r>
          </a:p>
        </p:txBody>
      </p:sp>
      <p:pic>
        <p:nvPicPr>
          <p:cNvPr id="6146" name="Picture 2" descr="F:\Загрузки\bigstock-Illustration-of-School-Kids-an-410165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24" y="2605088"/>
            <a:ext cx="6553504" cy="353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557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6) Воспитатель должен уметь находить общий язык с родителями. Воспитатель должен со вниманием относиться к вопросам и пожеланиям родителей, быть с ними предельно вежливым и терпеливым (знать психологию взрослого человека, ведь родители все такие разные!)</a:t>
            </a:r>
          </a:p>
        </p:txBody>
      </p:sp>
      <p:pic>
        <p:nvPicPr>
          <p:cNvPr id="7170" name="Picture 2" descr="F:\Загрузки\kpvapa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45" y="2624137"/>
            <a:ext cx="6810791" cy="401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462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7) Воспитатель должен быть: самостоятельным, старательным, дисциплинированным, трудолюбивым, ответственным. А также – быть обаятельным и привлекательным, красивым, аккуратным, соблюдать правила личной гигиены (ведь воспитатель является для детей образцом); не зависимо от житейских неприятностей – всегда жизнерадостным, весёлым, обладать чувством юмора.</a:t>
            </a:r>
          </a:p>
        </p:txBody>
      </p:sp>
      <p:pic>
        <p:nvPicPr>
          <p:cNvPr id="8194" name="Picture 2" descr="F:\Загрузки\1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2564903"/>
            <a:ext cx="5934223" cy="417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001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036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Профессия педагога одна из самых важных и значимых в жизни современного общества. Быть воспитателем – это призвание. Это значит, хотеть и уметь снова и снова проживать детство с каждым ребенком, видеть мир его глазами, удивляться и познавать вместе с ним, быть не заметным, когда малыш занят своим делом, и незаменимым, когда ему нужна помощь и поддержка.</a:t>
            </a:r>
          </a:p>
          <a:p>
            <a:r>
              <a:rPr lang="ru-RU" sz="2400" dirty="0">
                <a:solidFill>
                  <a:srgbClr val="C00000"/>
                </a:solidFill>
              </a:rPr>
              <a:t>Работая воспитателем, я могу сказать - лучше моей профессии нет! 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Она </a:t>
            </a:r>
            <a:r>
              <a:rPr lang="ru-RU" sz="2400" dirty="0">
                <a:solidFill>
                  <a:srgbClr val="C00000"/>
                </a:solidFill>
              </a:rPr>
              <a:t>заставляет забывать все огорчения и обиды, даёт ощущение вечной молодости.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9218" name="Picture 2" descr="F:\Загрузки\teacher-with-kindergarten-c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29000"/>
            <a:ext cx="6562700" cy="340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3829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436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Современный педагог дошкольного учреждения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Современный педагог дошкольного учреждения</dc:title>
  <dc:creator>Айгуль</dc:creator>
  <cp:lastModifiedBy>Айгуль</cp:lastModifiedBy>
  <cp:revision>7</cp:revision>
  <dcterms:created xsi:type="dcterms:W3CDTF">2016-11-29T17:05:25Z</dcterms:created>
  <dcterms:modified xsi:type="dcterms:W3CDTF">2016-11-29T18:16:24Z</dcterms:modified>
</cp:coreProperties>
</file>