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4b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about…?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Dell\Downloads\7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5368866" cy="3143248"/>
          </a:xfrm>
          <a:prstGeom prst="rect">
            <a:avLst/>
          </a:prstGeom>
          <a:noFill/>
        </p:spPr>
      </p:pic>
      <p:pic>
        <p:nvPicPr>
          <p:cNvPr id="7" name="Содержимое 6" descr="wallpapers_748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879525" y="1571612"/>
            <a:ext cx="4264475" cy="4097359"/>
          </a:xfrm>
        </p:spPr>
      </p:pic>
      <p:pic>
        <p:nvPicPr>
          <p:cNvPr id="8" name="Рисунок 7" descr="tv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34" y="2612708"/>
            <a:ext cx="5214943" cy="42452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 b="9081"/>
          <a:stretch>
            <a:fillRect/>
          </a:stretch>
        </p:blipFill>
        <p:spPr bwMode="auto">
          <a:xfrm>
            <a:off x="84882" y="428603"/>
            <a:ext cx="8951271" cy="592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 use certain suffixes at the end of verbs, nouns to form adjectives in English.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57430"/>
            <a:ext cx="8258204" cy="376873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i="1" dirty="0" smtClean="0"/>
              <a:t>-</a:t>
            </a:r>
            <a:r>
              <a:rPr lang="en-US" sz="4000" b="1" i="1" dirty="0" err="1" smtClean="0"/>
              <a:t>ful</a:t>
            </a:r>
            <a:r>
              <a:rPr lang="en-US" sz="4000" b="1" i="1" dirty="0" smtClean="0"/>
              <a:t>  </a:t>
            </a:r>
            <a:r>
              <a:rPr lang="nl-NL" sz="4000" i="1" dirty="0" smtClean="0"/>
              <a:t>(wonder – wonderful) </a:t>
            </a:r>
          </a:p>
          <a:p>
            <a:pPr>
              <a:buNone/>
            </a:pPr>
            <a:r>
              <a:rPr lang="nl-NL" sz="4000" b="1" i="1" dirty="0" smtClean="0"/>
              <a:t>-ing </a:t>
            </a:r>
            <a:r>
              <a:rPr lang="nl-NL" sz="4000" i="1" dirty="0" smtClean="0"/>
              <a:t>(disgust – disgusting) </a:t>
            </a:r>
          </a:p>
          <a:p>
            <a:pPr>
              <a:buNone/>
            </a:pPr>
            <a:r>
              <a:rPr lang="en-US" sz="4000" b="1" i="1" dirty="0" smtClean="0"/>
              <a:t>-able </a:t>
            </a:r>
            <a:r>
              <a:rPr lang="en-US" sz="4000" i="1" dirty="0" smtClean="0"/>
              <a:t>(enjoy – enjoyable) </a:t>
            </a:r>
          </a:p>
          <a:p>
            <a:pPr>
              <a:buNone/>
            </a:pPr>
            <a:r>
              <a:rPr lang="en-US" sz="4000" b="1" i="1" dirty="0" smtClean="0"/>
              <a:t>-</a:t>
            </a:r>
            <a:r>
              <a:rPr lang="en-US" sz="4000" b="1" i="1" dirty="0" err="1" smtClean="0"/>
              <a:t>ic</a:t>
            </a:r>
            <a:r>
              <a:rPr lang="en-US" sz="4000" b="1" i="1" dirty="0" smtClean="0"/>
              <a:t> 	</a:t>
            </a:r>
            <a:r>
              <a:rPr lang="en-US" sz="4000" i="1" dirty="0" smtClean="0"/>
              <a:t>(fantasy – fantastic)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43768" y="285728"/>
            <a:ext cx="1824042" cy="1690957"/>
          </a:xfrm>
          <a:prstGeom prst="rect">
            <a:avLst/>
          </a:prstGeom>
        </p:spPr>
      </p:pic>
      <p:pic>
        <p:nvPicPr>
          <p:cNvPr id="7" name="Рисунок 6" descr="Smilik_08_en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215206" y="4071942"/>
            <a:ext cx="1714512" cy="1714512"/>
          </a:xfrm>
          <a:prstGeom prst="rect">
            <a:avLst/>
          </a:prstGeom>
        </p:spPr>
      </p:pic>
      <p:pic>
        <p:nvPicPr>
          <p:cNvPr id="4" name="Содержимое 3" descr="getimg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0" y="4071942"/>
            <a:ext cx="2348647" cy="1714512"/>
          </a:xfr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4282" y="357166"/>
            <a:ext cx="2147885" cy="156803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00232" y="714356"/>
            <a:ext cx="535785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great, exciting, delicious, enjoyable, interesting, fantastic, fine, wonderful</a:t>
            </a:r>
            <a:endParaRPr lang="ru-RU" sz="4000" dirty="0" smtClean="0"/>
          </a:p>
          <a:p>
            <a:endParaRPr lang="ru-RU" sz="4000" dirty="0" smtClean="0"/>
          </a:p>
          <a:p>
            <a:endParaRPr lang="ru-RU" sz="4000" dirty="0" smtClean="0"/>
          </a:p>
          <a:p>
            <a:endParaRPr lang="en-US" sz="4000" dirty="0" smtClean="0"/>
          </a:p>
          <a:p>
            <a:r>
              <a:rPr lang="en-US" sz="4000" dirty="0" smtClean="0"/>
              <a:t>  awful,</a:t>
            </a:r>
            <a:r>
              <a:rPr lang="ru-RU" sz="4000" dirty="0" smtClean="0"/>
              <a:t> </a:t>
            </a:r>
            <a:r>
              <a:rPr lang="en-US" sz="4000" dirty="0" smtClean="0"/>
              <a:t>terrible, horrible</a:t>
            </a:r>
            <a:endParaRPr lang="ru-RU" sz="4000" dirty="0" smtClean="0"/>
          </a:p>
          <a:p>
            <a:r>
              <a:rPr lang="en-US" sz="4000" dirty="0" smtClean="0"/>
              <a:t>  disgusting, boring, dull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make the conclusion: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54344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Most of my classmates like/dislike….</a:t>
            </a:r>
          </a:p>
          <a:p>
            <a:pPr>
              <a:buNone/>
            </a:pPr>
            <a:r>
              <a:rPr lang="ru-RU" dirty="0" smtClean="0"/>
              <a:t>Большинство …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Some of them like/ don’t like…</a:t>
            </a:r>
            <a:r>
              <a:rPr lang="ru-RU" dirty="0" smtClean="0"/>
              <a:t> Некоторые…</a:t>
            </a:r>
          </a:p>
          <a:p>
            <a:pPr>
              <a:buNone/>
            </a:pPr>
            <a:r>
              <a:rPr lang="en-US" dirty="0" smtClean="0"/>
              <a:t>A few love/hate … </a:t>
            </a:r>
            <a:r>
              <a:rPr lang="ru-RU" dirty="0" smtClean="0"/>
              <a:t> Пара человек… </a:t>
            </a:r>
          </a:p>
          <a:p>
            <a:pPr>
              <a:buNone/>
            </a:pPr>
            <a:r>
              <a:rPr lang="en-US" dirty="0" smtClean="0"/>
              <a:t>Everybody likes</a:t>
            </a:r>
            <a:r>
              <a:rPr lang="ru-RU" dirty="0" smtClean="0"/>
              <a:t> …</a:t>
            </a:r>
            <a:r>
              <a:rPr lang="en-US" dirty="0" smtClean="0"/>
              <a:t> – </a:t>
            </a:r>
            <a:r>
              <a:rPr lang="ru-RU" dirty="0" smtClean="0"/>
              <a:t>Все любят</a:t>
            </a:r>
          </a:p>
          <a:p>
            <a:pPr>
              <a:buNone/>
            </a:pPr>
            <a:r>
              <a:rPr lang="en-US" dirty="0" smtClean="0"/>
              <a:t>Nobody likes… </a:t>
            </a:r>
            <a:r>
              <a:rPr lang="ru-RU" dirty="0" smtClean="0"/>
              <a:t>Никто не любит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screen">
            <a:lum bright="50000"/>
          </a:blip>
          <a:stretch>
            <a:fillRect/>
          </a:stretch>
        </p:blipFill>
        <p:spPr>
          <a:xfrm>
            <a:off x="2071670" y="1571612"/>
            <a:ext cx="4750999" cy="346840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58204" cy="5411807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THANK YOU!</a:t>
            </a:r>
          </a:p>
          <a:p>
            <a:pPr algn="ctr">
              <a:buNone/>
            </a:pPr>
            <a:r>
              <a:rPr lang="en-US" b="1" dirty="0" smtClean="0"/>
              <a:t>GOOD JOB!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104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Module 4b </vt:lpstr>
      <vt:lpstr>Слайд 2</vt:lpstr>
      <vt:lpstr>Слайд 3</vt:lpstr>
      <vt:lpstr>  We use certain suffixes at the end of verbs, nouns to form adjectives in English. </vt:lpstr>
      <vt:lpstr>Слайд 5</vt:lpstr>
      <vt:lpstr>How to make the conclusion: 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4b </dc:title>
  <dc:creator>Dell</dc:creator>
  <cp:lastModifiedBy>Dell</cp:lastModifiedBy>
  <cp:revision>3</cp:revision>
  <dcterms:created xsi:type="dcterms:W3CDTF">2016-11-24T18:43:46Z</dcterms:created>
  <dcterms:modified xsi:type="dcterms:W3CDTF">2016-12-01T18:23:53Z</dcterms:modified>
</cp:coreProperties>
</file>