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38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15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536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512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69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827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065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775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58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45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79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98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63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23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4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57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0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68688A-E42D-4FDA-85D4-F82034880A56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56D789-B650-4D62-B0B2-BB8666D7B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78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i="1" dirty="0" smtClean="0">
                <a:cs typeface="Aharoni" panose="02010803020104030203" pitchFamily="2" charset="-79"/>
              </a:rPr>
              <a:t>«Как повысить стрессоустойчивость»</a:t>
            </a:r>
            <a:endParaRPr lang="ru-RU" sz="4800" b="1" i="1" dirty="0"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Консультация для педагогов </a:t>
            </a:r>
          </a:p>
          <a:p>
            <a:pPr algn="r"/>
            <a:r>
              <a:rPr lang="ru-RU" i="1" dirty="0" smtClean="0"/>
              <a:t>Подготовила: педагог-психолог </a:t>
            </a:r>
          </a:p>
          <a:p>
            <a:pPr algn="r"/>
            <a:r>
              <a:rPr lang="ru-RU" i="1" dirty="0" smtClean="0"/>
              <a:t>Каюк С.В.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8065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343" y="725059"/>
            <a:ext cx="101129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Признаки профессионального выгорания:</a:t>
            </a:r>
          </a:p>
          <a:p>
            <a:pPr algn="ctr"/>
            <a:endParaRPr lang="ru-RU" sz="3600" b="1" i="1" dirty="0" smtClean="0"/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- повышенная усталость;</a:t>
            </a:r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- снижение самооценки;</a:t>
            </a:r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- учащение жалоб на здоровье; </a:t>
            </a:r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- ухудшение чувства юмора;</a:t>
            </a:r>
          </a:p>
          <a:p>
            <a:pPr algn="just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- упадок сил.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2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5200" y="1196539"/>
            <a:ext cx="102997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Способность </a:t>
            </a:r>
            <a:r>
              <a:rPr lang="ru-RU" sz="3200" dirty="0" smtClean="0"/>
              <a:t>преодоления «выгорания» может быть рассмотрена в аспекте такой характеристики личности, как стрессоустойчивость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 smtClean="0"/>
          </a:p>
          <a:p>
            <a:pPr algn="just"/>
            <a:r>
              <a:rPr lang="ru-RU" sz="3200" b="1" i="1" dirty="0" smtClean="0">
                <a:solidFill>
                  <a:srgbClr val="00B0F0"/>
                </a:solidFill>
              </a:rPr>
              <a:t>Стрессоустойчивость</a:t>
            </a:r>
            <a:r>
              <a:rPr lang="ru-RU" sz="3200" dirty="0" smtClean="0"/>
              <a:t> </a:t>
            </a:r>
            <a:r>
              <a:rPr lang="ru-RU" sz="3200" dirty="0" smtClean="0"/>
              <a:t>- определенное сочетание личностных качеств, позволяющих переносить стрессовые ситуации без неприятных последствий для своей деятельности, личности и окружающих.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77246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2700" y="1209893"/>
            <a:ext cx="96139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B0F0"/>
                </a:solidFill>
              </a:rPr>
              <a:t>4 </a:t>
            </a:r>
            <a:r>
              <a:rPr lang="ru-RU" sz="3600" b="1" i="1" dirty="0">
                <a:solidFill>
                  <a:srgbClr val="00B0F0"/>
                </a:solidFill>
              </a:rPr>
              <a:t>группы по стрессоустойчивости</a:t>
            </a:r>
            <a:r>
              <a:rPr lang="ru-RU" sz="3600" b="1" i="1" dirty="0" smtClean="0">
                <a:solidFill>
                  <a:srgbClr val="00B0F0"/>
                </a:solidFill>
              </a:rPr>
              <a:t>:</a:t>
            </a:r>
          </a:p>
          <a:p>
            <a:pPr algn="ctr"/>
            <a:endParaRPr lang="ru-RU" sz="3600" b="1" i="1" dirty="0"/>
          </a:p>
          <a:p>
            <a:pPr marL="514350" indent="-514350">
              <a:buAutoNum type="arabicPeriod"/>
            </a:pP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Стрессоустойчивые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514350" indent="-514350">
              <a:buAutoNum type="arabicPeriod"/>
            </a:pPr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2. 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Стрессонеустойчивые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Стрессотренируемые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sz="2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Стрессотормозные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36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374" y="832439"/>
            <a:ext cx="1032344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00B0F0"/>
                </a:solidFill>
              </a:rPr>
              <a:t>Развитие </a:t>
            </a:r>
            <a:r>
              <a:rPr lang="ru-RU" sz="4000" b="1" i="1" dirty="0" smtClean="0">
                <a:solidFill>
                  <a:srgbClr val="00B0F0"/>
                </a:solidFill>
              </a:rPr>
              <a:t>стрессоустойчивости.</a:t>
            </a:r>
          </a:p>
          <a:p>
            <a:pPr algn="ctr"/>
            <a:endParaRPr lang="ru-RU" sz="3200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хороший </a:t>
            </a:r>
            <a:r>
              <a:rPr lang="ru-RU" sz="3200" dirty="0"/>
              <a:t>отдых </a:t>
            </a:r>
            <a:r>
              <a:rPr lang="ru-RU" sz="3200" dirty="0" smtClean="0"/>
              <a:t>моральный</a:t>
            </a:r>
            <a:r>
              <a:rPr lang="ru-RU" sz="3200" dirty="0"/>
              <a:t>, и </a:t>
            </a:r>
            <a:r>
              <a:rPr lang="ru-RU" sz="3200" dirty="0" smtClean="0"/>
              <a:t>физический</a:t>
            </a:r>
            <a:r>
              <a:rPr lang="ru-RU" sz="3200" dirty="0"/>
              <a:t>;</a:t>
            </a:r>
            <a:endParaRPr lang="ru-RU" sz="3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крепкий сон;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встречи </a:t>
            </a:r>
            <a:r>
              <a:rPr lang="ru-RU" sz="3200" dirty="0"/>
              <a:t>с </a:t>
            </a:r>
            <a:r>
              <a:rPr lang="ru-RU" sz="3200" dirty="0" smtClean="0"/>
              <a:t>друзьями;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/>
              <a:t>з</a:t>
            </a:r>
            <a:r>
              <a:rPr lang="ru-RU" sz="3200" dirty="0" smtClean="0"/>
              <a:t>анятия  спортом;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хобби, любимое дело;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 smtClean="0"/>
              <a:t>не </a:t>
            </a:r>
            <a:r>
              <a:rPr lang="ru-RU" sz="3200" dirty="0"/>
              <a:t>позволяйте негативным эмоциям взять над вами </a:t>
            </a:r>
            <a:r>
              <a:rPr lang="ru-RU" sz="3200" dirty="0" smtClean="0"/>
              <a:t>верх;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/>
              <a:t>т</a:t>
            </a:r>
            <a:r>
              <a:rPr lang="ru-RU" sz="3200" dirty="0" smtClean="0"/>
              <a:t>ренируйте силу воли;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400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-74201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35200" y="2057400"/>
            <a:ext cx="8051800" cy="176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dirty="0"/>
          </a:p>
          <a:p>
            <a:pPr algn="ctr"/>
            <a:r>
              <a:rPr lang="ru-RU" sz="6000" b="1" i="1" dirty="0" smtClean="0"/>
              <a:t>Спасибо за внимание 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2165050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101</TotalTime>
  <Words>136</Words>
  <Application>Microsoft Office PowerPoint</Application>
  <PresentationFormat>Широкоэкранный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Aharoni</vt:lpstr>
      <vt:lpstr>Arial</vt:lpstr>
      <vt:lpstr>Garamond</vt:lpstr>
      <vt:lpstr>Натуральные материалы</vt:lpstr>
      <vt:lpstr>«Как повысить стрессоустойчивость»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повысить стрессоустойчивость»</dc:title>
  <dc:creator>Ирина Викторовна</dc:creator>
  <cp:lastModifiedBy>Ирина Викторовна</cp:lastModifiedBy>
  <cp:revision>8</cp:revision>
  <dcterms:created xsi:type="dcterms:W3CDTF">2015-10-26T10:17:35Z</dcterms:created>
  <dcterms:modified xsi:type="dcterms:W3CDTF">2015-10-26T12:12:37Z</dcterms:modified>
</cp:coreProperties>
</file>