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6" r:id="rId9"/>
    <p:sldId id="264" r:id="rId10"/>
    <p:sldId id="267" r:id="rId11"/>
    <p:sldId id="265" r:id="rId12"/>
    <p:sldId id="263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64" autoAdjust="0"/>
    <p:restoredTop sz="94660"/>
  </p:normalViewPr>
  <p:slideViewPr>
    <p:cSldViewPr>
      <p:cViewPr varScale="1">
        <p:scale>
          <a:sx n="72" d="100"/>
          <a:sy n="72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03C220-A6AF-450A-B621-9746BF334684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5CA822-A351-4CDE-889F-ED2C8963B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1%80%D0%BC%D0%BE%D0%BC%D0%B5%D1%82%D1%80" TargetMode="External"/><Relationship Id="rId2" Type="http://schemas.openxmlformats.org/officeDocument/2006/relationships/hyperlink" Target="https://www.google.ru/search?q=%D1%82%D0%B5%D1%80%D0%BC%D0%BE%D0%BC%D0%B5%D1%82%D1%80&amp;newwindow=1&amp;rlz=1C1ASUT_ruRU681RU682&amp;tbm=isch&amp;tbo=u&amp;source=univ&amp;sa=X&amp;ved=0ahUKEwj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llforchildren.ru/why/who19.php" TargetMode="External"/><Relationship Id="rId4" Type="http://schemas.openxmlformats.org/officeDocument/2006/relationships/hyperlink" Target="http://www.advicehome.ru/page17.ph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Термометр и его свойства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56001"/>
            <a:ext cx="4414846" cy="14732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Выполнил: Журавлев Артём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         ученик 8В класса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           МОУ «СОШ №12» г.Ржева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3365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Несмотря на то, что электронные </a:t>
            </a:r>
            <a:r>
              <a:rPr lang="ru-RU" dirty="0" smtClean="0">
                <a:solidFill>
                  <a:schemeClr val="tx1"/>
                </a:solidFill>
              </a:rPr>
              <a:t>термометры </a:t>
            </a:r>
            <a:r>
              <a:rPr lang="ru-RU" dirty="0">
                <a:solidFill>
                  <a:schemeClr val="tx1"/>
                </a:solidFill>
              </a:rPr>
              <a:t>не так давно вошли в наш обиход, существует устоявшийся стереотип того, что электронные врут, а ртутные термометры показывают настоящую температуру. Но на самом деле ошибаются не приборы, а люди, которые не умеют ими пользоваться и не читают инструкций по применению.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Могут ли термометры показывать неправильную температуру?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Картинки по запросу темпера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41555"/>
            <a:ext cx="5641132" cy="2100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0462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424936" cy="4962864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Ртутные термометры </a:t>
            </a:r>
            <a:r>
              <a:rPr lang="ru-RU" dirty="0">
                <a:solidFill>
                  <a:schemeClr val="tx1"/>
                </a:solidFill>
              </a:rPr>
              <a:t>обычно продаются </a:t>
            </a:r>
            <a:r>
              <a:rPr lang="ru-RU" b="1" dirty="0">
                <a:solidFill>
                  <a:schemeClr val="tx1"/>
                </a:solidFill>
              </a:rPr>
              <a:t>в аптеке. </a:t>
            </a:r>
            <a:r>
              <a:rPr lang="ru-RU" dirty="0">
                <a:solidFill>
                  <a:schemeClr val="tx1"/>
                </a:solidFill>
              </a:rPr>
              <a:t>Электронные </a:t>
            </a:r>
            <a:r>
              <a:rPr lang="ru-RU" dirty="0" smtClean="0">
                <a:solidFill>
                  <a:schemeClr val="tx1"/>
                </a:solidFill>
              </a:rPr>
              <a:t>термометры </a:t>
            </a:r>
            <a:r>
              <a:rPr lang="ru-RU" dirty="0">
                <a:solidFill>
                  <a:schemeClr val="tx1"/>
                </a:solidFill>
              </a:rPr>
              <a:t>так же продаются в аптеках, но лучше покупать электронные термометры </a:t>
            </a:r>
            <a:r>
              <a:rPr lang="ru-RU" b="1" dirty="0">
                <a:solidFill>
                  <a:schemeClr val="tx1"/>
                </a:solidFill>
              </a:rPr>
              <a:t>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специализированных</a:t>
            </a:r>
            <a:r>
              <a:rPr lang="ru-RU" b="1" dirty="0" smtClean="0">
                <a:solidFill>
                  <a:schemeClr val="tx1"/>
                </a:solidFill>
              </a:rPr>
              <a:t> магазинах медицинской техники</a:t>
            </a:r>
            <a:r>
              <a:rPr lang="ru-RU" dirty="0" smtClean="0">
                <a:solidFill>
                  <a:schemeClr val="tx1"/>
                </a:solidFill>
              </a:rPr>
              <a:t>.              В </a:t>
            </a:r>
            <a:r>
              <a:rPr lang="ru-RU" dirty="0">
                <a:solidFill>
                  <a:schemeClr val="tx1"/>
                </a:solidFill>
              </a:rPr>
              <a:t>таком специализированном магазине продавцы смогут дать вам квалифицированную консультацию по поводу разных моделей </a:t>
            </a:r>
            <a:r>
              <a:rPr lang="ru-RU" dirty="0" smtClean="0">
                <a:solidFill>
                  <a:schemeClr val="tx1"/>
                </a:solidFill>
              </a:rPr>
              <a:t>термометров </a:t>
            </a:r>
            <a:r>
              <a:rPr lang="ru-RU" dirty="0">
                <a:solidFill>
                  <a:schemeClr val="tx1"/>
                </a:solidFill>
              </a:rPr>
              <a:t>и объяснить правила их применения.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Где можно купить термометр.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3554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12776"/>
            <a:ext cx="7408333" cy="3450696"/>
          </a:xfrm>
        </p:spPr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://www.google.ru/search?q=%</a:t>
            </a:r>
            <a:r>
              <a:rPr lang="en-US" sz="1600" dirty="0" smtClean="0">
                <a:hlinkClick r:id="rId2"/>
              </a:rPr>
              <a:t>D1%82%D0%B5%D1%80%D0%BC%D0%BE%D0%BC%D0%B5%D1%82%D1%80&amp;newwindow=1&amp;rlz=1C1ASUT_ruRU681RU682&amp;tbm=isch&amp;tbo=u&amp;source=univ&amp;sa=X&amp;ved=0ahUKEwjD</a:t>
            </a:r>
            <a:r>
              <a:rPr lang="ru-RU" sz="1600" dirty="0" smtClean="0"/>
              <a:t> </a:t>
            </a:r>
            <a:r>
              <a:rPr lang="en-US" sz="1600" dirty="0" smtClean="0"/>
              <a:t>K6_j4rPAhVHlCwKHTzlDWoQsAQIKg&amp;biw=1366&amp;bih=667#newwindow=1&amp;tbm=</a:t>
            </a:r>
            <a:r>
              <a:rPr lang="en-US" sz="1600" dirty="0" err="1" smtClean="0"/>
              <a:t>sch&amp;q</a:t>
            </a:r>
            <a:r>
              <a:rPr lang="en-US" sz="1600" dirty="0" smtClean="0"/>
              <a:t>=%D1%82%D0%B5%D1%80%D0%BC%D0%BE%D0%BC%D0%B5%D1%82%D1%80%D1%</a:t>
            </a:r>
            <a:endParaRPr lang="ru-RU" sz="1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Источники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786058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https://ru.wikipedia.org/wiki/%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7" y="3286124"/>
            <a:ext cx="7715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www.advicehome.ru/page17.php</a:t>
            </a:r>
            <a:r>
              <a:rPr lang="ru-RU" dirty="0" smtClean="0"/>
              <a:t>  </a:t>
            </a:r>
            <a:r>
              <a:rPr lang="ru-RU" b="1" u="sng" dirty="0" smtClean="0">
                <a:hlinkClick r:id="rId5"/>
              </a:rPr>
              <a:t>http://allforchildren.ru/why/who19.php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9664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1539" y="2500306"/>
            <a:ext cx="8374460" cy="51671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Спасибо за внимание!!!!!!!!!!!!!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081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Что такое </a:t>
            </a:r>
            <a:r>
              <a:rPr lang="ru-RU" dirty="0" smtClean="0">
                <a:solidFill>
                  <a:schemeClr val="tx1"/>
                </a:solidFill>
              </a:rPr>
              <a:t>термометр?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Виды </a:t>
            </a:r>
            <a:r>
              <a:rPr lang="ru-RU" dirty="0" smtClean="0">
                <a:solidFill>
                  <a:schemeClr val="tx1"/>
                </a:solidFill>
              </a:rPr>
              <a:t>термометров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Как появился </a:t>
            </a:r>
            <a:r>
              <a:rPr lang="ru-RU" dirty="0" smtClean="0">
                <a:solidFill>
                  <a:schemeClr val="tx1"/>
                </a:solidFill>
              </a:rPr>
              <a:t>термометр?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Могут ли термометры показывать </a:t>
            </a:r>
            <a:r>
              <a:rPr lang="ru-RU" dirty="0" smtClean="0">
                <a:solidFill>
                  <a:schemeClr val="tx1"/>
                </a:solidFill>
              </a:rPr>
              <a:t>неправильную температуру?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Где можно купить </a:t>
            </a:r>
            <a:r>
              <a:rPr lang="ru-RU" dirty="0" smtClean="0">
                <a:solidFill>
                  <a:schemeClr val="tx1"/>
                </a:solidFill>
              </a:rPr>
              <a:t>термометр?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презентации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1238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7408333" cy="34506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Термометр</a:t>
            </a:r>
            <a:r>
              <a:rPr lang="ru-RU" dirty="0" smtClean="0">
                <a:solidFill>
                  <a:schemeClr val="tx1"/>
                </a:solidFill>
              </a:rPr>
              <a:t> - прибор </a:t>
            </a:r>
            <a:r>
              <a:rPr lang="ru-RU" dirty="0">
                <a:solidFill>
                  <a:schemeClr val="tx1"/>
                </a:solidFill>
              </a:rPr>
              <a:t>для измерения температуры тела, воздуха, почвы, воды и так далее. Существует несколько видов термометров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dirty="0">
                <a:solidFill>
                  <a:schemeClr val="tx1"/>
                </a:solidFill>
              </a:rPr>
              <a:t>жидкостные;</a:t>
            </a:r>
          </a:p>
          <a:p>
            <a:r>
              <a:rPr lang="ru-RU" dirty="0">
                <a:solidFill>
                  <a:schemeClr val="tx1"/>
                </a:solidFill>
              </a:rPr>
              <a:t>механические;</a:t>
            </a:r>
          </a:p>
          <a:p>
            <a:r>
              <a:rPr lang="ru-RU" dirty="0">
                <a:solidFill>
                  <a:schemeClr val="tx1"/>
                </a:solidFill>
              </a:rPr>
              <a:t>электронные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газовые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термополоски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Термометр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Картинки по запросу термоме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5586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Жидкостные термометры основаны на принципе изменения объёма жидкости, которая залита в термометр (обычно это спирт или ртуть), при изменении температуры окружающей среды.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Жидкостный термометр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Картинки по запросу жидкостный термоме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0771"/>
            <a:ext cx="2389634" cy="3211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1929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Термометры этого типа действуют по тому же принципу, что и жидкостные, но в качестве датчика обычно используется </a:t>
            </a:r>
            <a:r>
              <a:rPr lang="ru-RU" dirty="0" smtClean="0">
                <a:solidFill>
                  <a:schemeClr val="tx1"/>
                </a:solidFill>
              </a:rPr>
              <a:t>металлическая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спираль.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Механические термометры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47" y="3717032"/>
            <a:ext cx="3461370" cy="260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535510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Принцип работы электронных термометров основан на изменении сопротивления проводника при изменении температуры окружающей среды.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Электронные термометры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100" name="Picture 4" descr="Картинки по запросу электронный термоме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4579268" cy="30026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2708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484784"/>
            <a:ext cx="2748844" cy="3725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Газовый термометр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Картинки по запросу газовый термометр э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8358246" cy="47149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5468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204864"/>
            <a:ext cx="7408333" cy="345069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Термополоска - это термочувствительная пленка. Термополоска, благодаря имеющимся в ней кристаллам, под воздействием температуры тела, способна менять свой цвет.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Термополоски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Термополос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973" y="4221088"/>
            <a:ext cx="2724894" cy="2525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741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556792"/>
            <a:ext cx="4391348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1714 году появился более или менее пригодный к использованию термометр. Его изобрел немецкий физик </a:t>
            </a:r>
            <a:r>
              <a:rPr lang="ru-RU" b="1" dirty="0">
                <a:solidFill>
                  <a:schemeClr val="tx1"/>
                </a:solidFill>
              </a:rPr>
              <a:t>Габриэль Фаренгейт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Как появился термометр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40" y="1357299"/>
            <a:ext cx="4213538" cy="5500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9913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72</TotalTime>
  <Words>315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Термометр и его свойства</vt:lpstr>
      <vt:lpstr>Цель презентации</vt:lpstr>
      <vt:lpstr>Термометр</vt:lpstr>
      <vt:lpstr>Жидкостный термометр</vt:lpstr>
      <vt:lpstr>Механические термометры</vt:lpstr>
      <vt:lpstr>Электронные термометры </vt:lpstr>
      <vt:lpstr>Газовый термометр</vt:lpstr>
      <vt:lpstr>Термополоски  </vt:lpstr>
      <vt:lpstr>Как появился термометр</vt:lpstr>
      <vt:lpstr>Могут ли термометры показывать неправильную температуру? </vt:lpstr>
      <vt:lpstr>Где можно купить термометр.</vt:lpstr>
      <vt:lpstr>Источники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Термометр и его свойства</dc:title>
  <dc:creator>asus</dc:creator>
  <cp:lastModifiedBy>user</cp:lastModifiedBy>
  <cp:revision>14</cp:revision>
  <dcterms:created xsi:type="dcterms:W3CDTF">2016-09-12T15:39:07Z</dcterms:created>
  <dcterms:modified xsi:type="dcterms:W3CDTF">2016-10-25T10:20:52Z</dcterms:modified>
</cp:coreProperties>
</file>