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5" autoAdjust="0"/>
    <p:restoredTop sz="95820" autoAdjust="0"/>
  </p:normalViewPr>
  <p:slideViewPr>
    <p:cSldViewPr>
      <p:cViewPr varScale="1">
        <p:scale>
          <a:sx n="78" d="100"/>
          <a:sy n="78" d="100"/>
        </p:scale>
        <p:origin x="-8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5DE4E9B-F736-4063-81B4-B35D0DB8B7B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DABDF2E-DE19-4F99-86F0-1E33E4ABB4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By </a:t>
            </a:r>
            <a:r>
              <a:rPr lang="en-US" sz="4400" dirty="0" err="1" smtClean="0"/>
              <a:t>Bezglasnaya</a:t>
            </a:r>
            <a:r>
              <a:rPr lang="en-US" sz="4400" dirty="0" smtClean="0"/>
              <a:t> </a:t>
            </a:r>
            <a:r>
              <a:rPr lang="en-US" sz="4400" dirty="0" err="1" smtClean="0"/>
              <a:t>Vlada</a:t>
            </a:r>
            <a:r>
              <a:rPr lang="en-US" sz="4400" dirty="0"/>
              <a:t> 6'‘B''.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767862"/>
            <a:ext cx="8856984" cy="1752600"/>
          </a:xfrm>
        </p:spPr>
        <p:txBody>
          <a:bodyPr/>
          <a:lstStyle/>
          <a:p>
            <a:r>
              <a:rPr lang="en-US" dirty="0" smtClean="0"/>
              <a:t>DOMESTIC PETS – </a:t>
            </a:r>
            <a:r>
              <a:rPr lang="ru-RU" dirty="0" smtClean="0"/>
              <a:t>ДОМАШНИИ </a:t>
            </a:r>
            <a:r>
              <a:rPr lang="ru-RU" dirty="0" smtClean="0"/>
              <a:t>ЖИВОТНЫЕ</a:t>
            </a:r>
          </a:p>
          <a:p>
            <a:r>
              <a:rPr lang="ru-RU" dirty="0" smtClean="0"/>
              <a:t>Рук-ль: Барсагова Н.Б.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0454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 favorite  </a:t>
            </a:r>
            <a:r>
              <a:rPr lang="en-US" dirty="0" smtClean="0"/>
              <a:t>pets-</a:t>
            </a:r>
            <a:r>
              <a:rPr lang="ru-RU" dirty="0">
                <a:solidFill>
                  <a:schemeClr val="accent1"/>
                </a:solidFill>
              </a:rPr>
              <a:t>Наши  любимые  </a:t>
            </a:r>
            <a:r>
              <a:rPr lang="ru-RU" dirty="0" smtClean="0">
                <a:solidFill>
                  <a:schemeClr val="accent1"/>
                </a:solidFill>
              </a:rPr>
              <a:t>питомцы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50" y="1615491"/>
            <a:ext cx="4116388" cy="34539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002" y="3578300"/>
            <a:ext cx="3096344" cy="31135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2274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sz="2800" dirty="0"/>
              <a:t>REALLY </a:t>
            </a:r>
            <a:r>
              <a:rPr lang="en-US" sz="2800" dirty="0" smtClean="0"/>
              <a:t>I WANTED </a:t>
            </a:r>
            <a:r>
              <a:rPr lang="en-US" sz="2800" dirty="0"/>
              <a:t>A DOG </a:t>
            </a:r>
            <a:r>
              <a:rPr lang="ru-RU" sz="2800" dirty="0" smtClean="0"/>
              <a:t>,</a:t>
            </a:r>
            <a:r>
              <a:rPr lang="en-US" sz="2800" dirty="0" smtClean="0"/>
              <a:t>I'M </a:t>
            </a:r>
            <a:r>
              <a:rPr lang="en-US" sz="2800" dirty="0"/>
              <a:t>HAPPY THAT </a:t>
            </a:r>
            <a:r>
              <a:rPr lang="en-US" sz="2800" dirty="0" smtClean="0"/>
              <a:t>I’VE </a:t>
            </a:r>
            <a:r>
              <a:rPr lang="en-US" sz="2800" dirty="0"/>
              <a:t>GOT </a:t>
            </a:r>
            <a:r>
              <a:rPr lang="en-US" sz="2800" dirty="0" smtClean="0"/>
              <a:t>HE</a:t>
            </a:r>
            <a:r>
              <a:rPr lang="ru-RU" sz="2800" dirty="0" smtClean="0"/>
              <a:t>.</a:t>
            </a:r>
            <a:r>
              <a:rPr lang="en-US" sz="2800" dirty="0" smtClean="0"/>
              <a:t> </a:t>
            </a:r>
            <a:r>
              <a:rPr lang="en-US" sz="2800" dirty="0" smtClean="0"/>
              <a:t>ITS NAME </a:t>
            </a:r>
            <a:r>
              <a:rPr lang="en-US" sz="2800" dirty="0"/>
              <a:t>IS ANDREW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87824" y="2060848"/>
            <a:ext cx="3442446" cy="648072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accent1"/>
                </a:solidFill>
              </a:rPr>
              <a:t>Я ОЧЕНЬ ХОТЕЛА СОБАКУ Я СЧАСТЛИВА ЧТО МНЕ ЕЕ </a:t>
            </a:r>
            <a:r>
              <a:rPr lang="ru-RU" dirty="0" smtClean="0">
                <a:solidFill>
                  <a:schemeClr val="accent1"/>
                </a:solidFill>
              </a:rPr>
              <a:t>ПОДАРИЛИ ЕГО ИМЯ АНДРЮША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66" y="2947988"/>
            <a:ext cx="2378868" cy="317182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>
            <a:off x="11052720" y="2132855"/>
            <a:ext cx="360040" cy="14401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828" y="2944813"/>
            <a:ext cx="2378868" cy="317182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098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435766"/>
          </a:xfrm>
        </p:spPr>
        <p:txBody>
          <a:bodyPr/>
          <a:lstStyle/>
          <a:p>
            <a:r>
              <a:rPr lang="en-US" sz="2800" dirty="0"/>
              <a:t>HIS BREED IS A CHIHUAHUA . </a:t>
            </a:r>
            <a:r>
              <a:rPr lang="en-US" sz="2800" dirty="0" smtClean="0"/>
              <a:t>HE IS ONE </a:t>
            </a:r>
            <a:r>
              <a:rPr lang="en-US" sz="2800" dirty="0"/>
              <a:t>YEAR</a:t>
            </a:r>
            <a:r>
              <a:rPr lang="en-US" sz="2800" dirty="0" smtClean="0"/>
              <a:t>. HE </a:t>
            </a:r>
            <a:r>
              <a:rPr lang="en-US" sz="2800" dirty="0"/>
              <a:t>IS </a:t>
            </a:r>
            <a:r>
              <a:rPr lang="en-US" sz="2800" dirty="0" smtClean="0"/>
              <a:t>RED. </a:t>
            </a:r>
            <a:r>
              <a:rPr lang="en-US" sz="2800" dirty="0"/>
              <a:t>HIS HAIR IS </a:t>
            </a:r>
            <a:r>
              <a:rPr lang="en-US" sz="2800" dirty="0" smtClean="0"/>
              <a:t>SHORT</a:t>
            </a:r>
            <a:r>
              <a:rPr lang="ru-RU" sz="2800" dirty="0" smtClean="0"/>
              <a:t>.</a:t>
            </a:r>
            <a:r>
              <a:rPr lang="en-US" sz="2800" dirty="0" smtClean="0"/>
              <a:t> </a:t>
            </a:r>
            <a:r>
              <a:rPr lang="ru-RU" sz="1600" dirty="0"/>
              <a:t>ЕГО </a:t>
            </a:r>
            <a:r>
              <a:rPr lang="ru-RU" sz="1600" dirty="0">
                <a:solidFill>
                  <a:schemeClr val="accent1"/>
                </a:solidFill>
              </a:rPr>
              <a:t>ПОРОДА ЧИХУАХУА . ЕМУ ГОД.ОН РЫЖЕГО ЦВЕТА .  ШЕРСТЬ У НЕГО КОРОТКАЯ 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910417"/>
            <a:ext cx="3803650" cy="25357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9118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61" b="2486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HIS FAVORITE FOOD IS MEAT , USUALLY CHICKEN. ANDREW LOVES FRUITS AND VEGETABLES ; PEPPERS A CUCUMBER AND AN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APPLE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2000" dirty="0">
                <a:solidFill>
                  <a:schemeClr val="accent1"/>
                </a:solidFill>
              </a:rPr>
              <a:t>ЕГО ЛЮБИМАЯ ЕДА-ЭТО МЯСО , КАК ПРАВИЛО </a:t>
            </a:r>
            <a:r>
              <a:rPr lang="ru-RU" sz="2000" dirty="0" smtClean="0">
                <a:solidFill>
                  <a:schemeClr val="accent1"/>
                </a:solidFill>
              </a:rPr>
              <a:t>КУРИЦА. </a:t>
            </a:r>
            <a:r>
              <a:rPr lang="ru-RU" sz="2000" dirty="0">
                <a:solidFill>
                  <a:schemeClr val="accent1"/>
                </a:solidFill>
              </a:rPr>
              <a:t>АНДРЕЙ ЛЮБИТ ФРУКТЫ И ОВОЩИ ; ПЕРЕЦ </a:t>
            </a:r>
            <a:r>
              <a:rPr lang="ru-RU" sz="2000" dirty="0" smtClean="0">
                <a:solidFill>
                  <a:schemeClr val="accent1"/>
                </a:solidFill>
              </a:rPr>
              <a:t>, ОГУРЕЦ </a:t>
            </a:r>
            <a:r>
              <a:rPr lang="ru-RU" sz="2000" dirty="0">
                <a:solidFill>
                  <a:schemeClr val="accent1"/>
                </a:solidFill>
              </a:rPr>
              <a:t>И ЯБЛОКО</a:t>
            </a:r>
          </a:p>
        </p:txBody>
      </p:sp>
    </p:spTree>
    <p:extLst>
      <p:ext uri="{BB962C8B-B14F-4D97-AF65-F5344CB8AC3E}">
        <p14:creationId xmlns:p14="http://schemas.microsoft.com/office/powerpoint/2010/main" val="400317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200" dirty="0"/>
              <a:t>ANDREW IS A VERY CHEERFUL AND </a:t>
            </a:r>
            <a:r>
              <a:rPr lang="en-US" sz="1200" dirty="0" smtClean="0"/>
              <a:t>KIND</a:t>
            </a:r>
            <a:r>
              <a:rPr lang="ru-RU" sz="1200" dirty="0"/>
              <a:t>. </a:t>
            </a:r>
            <a:r>
              <a:rPr lang="ru-RU" sz="1200" dirty="0">
                <a:solidFill>
                  <a:schemeClr val="accent1"/>
                </a:solidFill>
              </a:rPr>
              <a:t>АНДРЕЙ ОЧЕНЬ ВЕСЕЛЫЙ И ДОБРЫЙ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19" b="21719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ANDREW DOES NOT LIKE WINTER . HE LOVES TO PLAY OUTDOORS THAT I WOULD HAVE HIM LEFT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STICK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2000" dirty="0">
                <a:solidFill>
                  <a:schemeClr val="accent1"/>
                </a:solidFill>
              </a:rPr>
              <a:t>АНДРЕЙ ОЧЕНЬ НЕ ЛЮБИТ ЗИМУ . ОН ЛЮБИТ ПОИГРАТЬ НА СВЕЖЕМ ВОЗДУХЕ ЧТО БЫ Я ЕМУ ПОКИДАЛА ПАЛКУ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529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97152"/>
            <a:ext cx="7767021" cy="644729"/>
          </a:xfrm>
        </p:spPr>
        <p:txBody>
          <a:bodyPr/>
          <a:lstStyle/>
          <a:p>
            <a:r>
              <a:rPr lang="en-US" dirty="0"/>
              <a:t>HE </a:t>
            </a:r>
            <a:r>
              <a:rPr lang="en-US" dirty="0" smtClean="0"/>
              <a:t>LIKES </a:t>
            </a:r>
            <a:r>
              <a:rPr lang="en-US" dirty="0"/>
              <a:t>TO PLAY AND EVERY MINUTE BRINGS ME TOYS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</a:rPr>
              <a:t>ОН ОЧЕНЬ ЛЮБИТ ИГРАТЬ И КАЖДУЮ МИНУТУ ПРИНОСИТ МНЕ ИГРУШКИ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9" b="287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325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HE IS NEXT TO ME, I AM NOT BORED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КОГДА ОН РЯДОМ СО МНОЙ, МНЕ НЕ СКУЧНО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4088671" cy="5567363"/>
          </a:xfrm>
        </p:spPr>
      </p:pic>
    </p:spTree>
    <p:extLst>
      <p:ext uri="{BB962C8B-B14F-4D97-AF65-F5344CB8AC3E}">
        <p14:creationId xmlns:p14="http://schemas.microsoft.com/office/powerpoint/2010/main" val="240642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 LOVE HIM </a:t>
            </a:r>
            <a:r>
              <a:rPr lang="en-US" dirty="0" smtClean="0">
                <a:solidFill>
                  <a:srgbClr val="FF0000"/>
                </a:solidFill>
              </a:rPr>
              <a:t>VERY MUCH AND I WILL DO IT FOREVER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50" y="598223"/>
            <a:ext cx="4116388" cy="548851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Я ОЧЕНЬ ЛЮБЛЮ ЕГО И БУДУ ЛЮБИТЬ ВСЕГДА </a:t>
            </a:r>
          </a:p>
        </p:txBody>
      </p:sp>
    </p:spTree>
    <p:extLst>
      <p:ext uri="{BB962C8B-B14F-4D97-AF65-F5344CB8AC3E}">
        <p14:creationId xmlns:p14="http://schemas.microsoft.com/office/powerpoint/2010/main" val="322940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240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By Bezglasnaya Vlada 6'‘B''.</vt:lpstr>
      <vt:lpstr>Our  favorite  pets-Наши  любимые  питомцы</vt:lpstr>
      <vt:lpstr> REALLY I WANTED A DOG ,I'M HAPPY THAT I’VE GOT HE. ITS NAME IS ANDREW</vt:lpstr>
      <vt:lpstr>HIS BREED IS A CHIHUAHUA . HE IS ONE YEAR. HE IS RED. HIS HAIR IS SHORT. ЕГО ПОРОДА ЧИХУАХУА . ЕМУ ГОД.ОН РЫЖЕГО ЦВЕТА .  ШЕРСТЬ У НЕГО КОРОТКАЯ . </vt:lpstr>
      <vt:lpstr>.</vt:lpstr>
      <vt:lpstr>ANDREW IS A VERY CHEERFUL AND KIND. АНДРЕЙ ОЧЕНЬ ВЕСЕЛЫЙ И ДОБРЫЙ</vt:lpstr>
      <vt:lpstr>HE LIKES TO PLAY AND EVERY MINUTE BRINGS ME TOYS</vt:lpstr>
      <vt:lpstr>WHEN HE IS NEXT TO ME, I AM NOT BORED</vt:lpstr>
      <vt:lpstr>I LOVE HIM VERY MUCH AND I WILL DO IT FOREVER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 Bezglasnaya Vlada</dc:title>
  <dc:creator>влада безгласная</dc:creator>
  <cp:lastModifiedBy>Барсагова Наталия Батыровна</cp:lastModifiedBy>
  <cp:revision>14</cp:revision>
  <dcterms:created xsi:type="dcterms:W3CDTF">2016-11-30T18:14:40Z</dcterms:created>
  <dcterms:modified xsi:type="dcterms:W3CDTF">2016-12-01T08:29:35Z</dcterms:modified>
</cp:coreProperties>
</file>