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9BB125-AB9B-4B29-BFD3-7C695979E5E0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ABEBF9-9D31-4A47-B250-2D4025330AA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Уральские горы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hrysanthem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53697" y="7018734"/>
            <a:ext cx="261971" cy="196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14686"/>
            <a:ext cx="9144000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Легенда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Однажды гигантский мифологический змей,</a:t>
            </a:r>
          </a:p>
          <a:p>
            <a:pPr marL="0" indent="0">
              <a:buNone/>
            </a:pPr>
            <a:r>
              <a:rPr lang="ru-RU" dirty="0" smtClean="0"/>
              <a:t>попытался опоясать землю. Но не справился с</a:t>
            </a:r>
          </a:p>
          <a:p>
            <a:pPr marL="0" indent="0">
              <a:buNone/>
            </a:pPr>
            <a:r>
              <a:rPr lang="ru-RU" dirty="0" smtClean="0"/>
              <a:t>этой задачей, застыл и превратился в горную</a:t>
            </a:r>
          </a:p>
          <a:p>
            <a:pPr marL="0" indent="0">
              <a:buNone/>
            </a:pPr>
            <a:r>
              <a:rPr lang="ru-RU" smtClean="0"/>
              <a:t>цепь</a:t>
            </a:r>
            <a:r>
              <a:rPr lang="ru-RU" dirty="0" smtClean="0"/>
              <a:t>, </a:t>
            </a:r>
            <a:r>
              <a:rPr lang="ru-RU" dirty="0" smtClean="0"/>
              <a:t>которая разделила Европу и Азию.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Географическое положение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расстоянии 2500 километров тянутся с</a:t>
            </a:r>
          </a:p>
          <a:p>
            <a:pPr marL="0" indent="0">
              <a:buNone/>
            </a:pPr>
            <a:r>
              <a:rPr lang="ru-RU" dirty="0" smtClean="0"/>
              <a:t>севера на юг параллельно друг другу горные</a:t>
            </a:r>
          </a:p>
          <a:p>
            <a:pPr marL="0" indent="0">
              <a:buNone/>
            </a:pPr>
            <a:r>
              <a:rPr lang="ru-RU" dirty="0" smtClean="0"/>
              <a:t>цепи Урала.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Своими северными отрогами эта горная</a:t>
            </a:r>
          </a:p>
          <a:p>
            <a:pPr marL="0" indent="0">
              <a:buNone/>
            </a:pPr>
            <a:r>
              <a:rPr lang="ru-RU" dirty="0" smtClean="0"/>
              <a:t>область достигает берегов Карского моря,</a:t>
            </a:r>
          </a:p>
          <a:p>
            <a:pPr marL="0" indent="0">
              <a:buNone/>
            </a:pPr>
            <a:r>
              <a:rPr lang="ru-RU" dirty="0" smtClean="0"/>
              <a:t>всегда покрытого льдами, а юге простирается</a:t>
            </a:r>
          </a:p>
          <a:p>
            <a:pPr marL="0" indent="0">
              <a:buNone/>
            </a:pPr>
            <a:r>
              <a:rPr lang="ru-RU" dirty="0" smtClean="0"/>
              <a:t>до южных границ России.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Чем богат Урал</a:t>
            </a:r>
            <a:endParaRPr lang="ru-RU" dirty="0"/>
          </a:p>
        </p:txBody>
      </p:sp>
      <p:pic>
        <p:nvPicPr>
          <p:cNvPr id="10" name="Содержимое 9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2908" y="0"/>
            <a:ext cx="9286908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Спасибо за внимание</a:t>
            </a:r>
            <a:r>
              <a:rPr lang="en-US" sz="6000" dirty="0" smtClean="0"/>
              <a:t>!!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83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Уральские горы   </vt:lpstr>
      <vt:lpstr>                   Легенда</vt:lpstr>
      <vt:lpstr>  Географическое положение</vt:lpstr>
      <vt:lpstr>    Чем богат Урал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Уральские горы</dc:title>
  <dc:creator>Замир</dc:creator>
  <cp:lastModifiedBy>Home</cp:lastModifiedBy>
  <cp:revision>5</cp:revision>
  <dcterms:created xsi:type="dcterms:W3CDTF">2016-10-10T23:10:39Z</dcterms:created>
  <dcterms:modified xsi:type="dcterms:W3CDTF">2016-12-01T15:51:32Z</dcterms:modified>
</cp:coreProperties>
</file>