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00D71BF-DAAD-4198-A712-EF3CE5077BBE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33B1031-5E51-4187-B647-D38DB1987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/>
              <a:t>WILLIAM SHAKESPEARE</a:t>
            </a:r>
            <a:endParaRPr lang="ru-RU" sz="4800" dirty="0"/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4071966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STRATFORD – UPON- AVON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664373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QUEEN ELIZABETH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7"/>
            <a:ext cx="428628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GLOBUS THEATRE</a:t>
            </a:r>
            <a:endParaRPr lang="ru-RU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1105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3" y="2857496"/>
            <a:ext cx="3564101" cy="266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ROMEO AND JULIET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3767148" cy="297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571876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(1564-1616)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43050"/>
            <a:ext cx="400052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16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WILLIAM SHAKESPEARE</vt:lpstr>
      <vt:lpstr>STRATFORD – UPON- AVON</vt:lpstr>
      <vt:lpstr>QUEEN ELIZABETH</vt:lpstr>
      <vt:lpstr>GLOBUS THEATRE</vt:lpstr>
      <vt:lpstr>ROMEO AND JULIET</vt:lpstr>
      <vt:lpstr>(1564-1616)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1</dc:creator>
  <cp:lastModifiedBy>1</cp:lastModifiedBy>
  <cp:revision>7</cp:revision>
  <dcterms:created xsi:type="dcterms:W3CDTF">2010-11-20T10:03:27Z</dcterms:created>
  <dcterms:modified xsi:type="dcterms:W3CDTF">2010-12-01T10:49:41Z</dcterms:modified>
</cp:coreProperties>
</file>