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57" r:id="rId5"/>
    <p:sldId id="263" r:id="rId6"/>
    <p:sldId id="264" r:id="rId7"/>
    <p:sldId id="265" r:id="rId8"/>
    <p:sldId id="266" r:id="rId9"/>
    <p:sldId id="262" r:id="rId10"/>
    <p:sldId id="267" r:id="rId11"/>
    <p:sldId id="268" r:id="rId12"/>
    <p:sldId id="270" r:id="rId13"/>
    <p:sldId id="272" r:id="rId14"/>
    <p:sldId id="273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898977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698" y="3292383"/>
            <a:ext cx="2115316" cy="314554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523998" y="268942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Проект </a:t>
            </a:r>
          </a:p>
          <a:p>
            <a:r>
              <a:rPr lang="ru-RU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«Я и МОЕ ЗДОРОВЬЕ»</a:t>
            </a:r>
            <a:endParaRPr lang="ru-RU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900" y="4416550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420982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08" y="515155"/>
            <a:ext cx="11384924" cy="837127"/>
          </a:xfrm>
        </p:spPr>
        <p:txBody>
          <a:bodyPr/>
          <a:lstStyle/>
          <a:p>
            <a:r>
              <a:rPr lang="ru-RU" dirty="0" smtClean="0"/>
              <a:t>Двигательная активность детей в течение дня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8621" y="980409"/>
            <a:ext cx="3187519" cy="35835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85973" y="1048556"/>
            <a:ext cx="4076161" cy="4335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31085" y="1764410"/>
            <a:ext cx="3631843" cy="360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4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065" y="296214"/>
            <a:ext cx="10341735" cy="798490"/>
          </a:xfrm>
        </p:spPr>
        <p:txBody>
          <a:bodyPr/>
          <a:lstStyle/>
          <a:p>
            <a:r>
              <a:rPr lang="ru-RU" dirty="0" smtClean="0"/>
              <a:t>Наглядная информация для родителей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84760" y="485506"/>
            <a:ext cx="5803275" cy="667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1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3793" y="412125"/>
            <a:ext cx="11165982" cy="1236371"/>
          </a:xfrm>
        </p:spPr>
        <p:txBody>
          <a:bodyPr/>
          <a:lstStyle/>
          <a:p>
            <a:r>
              <a:rPr lang="ru-RU" sz="4800" b="1" dirty="0" smtClean="0"/>
              <a:t>Результаты анкетирования родителей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3792" y="2034863"/>
            <a:ext cx="10612191" cy="4187441"/>
          </a:xfrm>
        </p:spPr>
        <p:txBody>
          <a:bodyPr/>
          <a:lstStyle/>
          <a:p>
            <a:pPr algn="l"/>
            <a:r>
              <a:rPr lang="ru-RU" dirty="0" smtClean="0"/>
              <a:t>84% респондентов занимаются физкультурой и спортом и 92 % имеют дома спортивные снаряды;</a:t>
            </a:r>
          </a:p>
          <a:p>
            <a:pPr algn="l"/>
            <a:r>
              <a:rPr lang="ru-RU" dirty="0" smtClean="0"/>
              <a:t> у 84% дома для детей установлен режим дня, который они соблюдают;</a:t>
            </a:r>
          </a:p>
          <a:p>
            <a:pPr algn="l"/>
            <a:r>
              <a:rPr lang="ru-RU" dirty="0" smtClean="0"/>
              <a:t>61% родителей ежедневно совместно с детьми выполняют дома утреннюю гимнастику;</a:t>
            </a:r>
          </a:p>
          <a:p>
            <a:pPr algn="l"/>
            <a:r>
              <a:rPr lang="ru-RU" dirty="0" smtClean="0"/>
              <a:t>46% родителей знакомы с основными правилами закаливания;</a:t>
            </a:r>
          </a:p>
          <a:p>
            <a:pPr algn="l"/>
            <a:r>
              <a:rPr lang="ru-RU" dirty="0" smtClean="0"/>
              <a:t>70% родителей отметили, что одним из видов деятельности детей дома являются компьютерные игры или просмотр телепередач;</a:t>
            </a:r>
          </a:p>
          <a:p>
            <a:pPr algn="l"/>
            <a:r>
              <a:rPr lang="ru-RU" dirty="0" smtClean="0"/>
              <a:t>54% опрошенных отметили, что ежедневно гуляют после детского сада </a:t>
            </a:r>
            <a:r>
              <a:rPr lang="ru-RU" smtClean="0"/>
              <a:t>всей семьей</a:t>
            </a:r>
            <a:r>
              <a:rPr lang="ru-RU" dirty="0" smtClean="0"/>
              <a:t>.</a:t>
            </a:r>
          </a:p>
          <a:p>
            <a:pPr algn="l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11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9256" y="385186"/>
            <a:ext cx="8680361" cy="1623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Краткосрочный (двухнедельный)  оздоровительный проект средней группы «Капелька»</a:t>
            </a:r>
            <a:endParaRPr lang="ru-RU" b="1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80" y="2585668"/>
            <a:ext cx="2417069" cy="3456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287" y="2896565"/>
            <a:ext cx="2115316" cy="3145542"/>
          </a:xfrm>
          <a:prstGeom prst="rect">
            <a:avLst/>
          </a:prstGeom>
        </p:spPr>
      </p:pic>
      <p:sp>
        <p:nvSpPr>
          <p:cNvPr id="8" name="Прямоугольник 7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2730321" y="2009104"/>
            <a:ext cx="7173533" cy="1751527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Разработчики проекта: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Воспитатели МБДОУ  «Детский сад № 7 «Чайка» </a:t>
            </a:r>
            <a:r>
              <a:rPr lang="ru-RU" sz="2400" b="1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г.Саки</a:t>
            </a:r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, Республики Крым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Чеченева</a:t>
            </a:r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 Е.М.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30321" y="3760631"/>
            <a:ext cx="7173533" cy="759854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Участники проекта: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Воспитатели, дети, родители</a:t>
            </a:r>
            <a:endParaRPr lang="ru-RU" sz="2400" b="1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30321" y="4809003"/>
            <a:ext cx="7173533" cy="140631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Актуальная цель: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создание благоприятных условий для воспитания у детей потребности в здоровом образе жизни.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670" y="381424"/>
            <a:ext cx="11116095" cy="7739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АКТУАЛЬНОСТЬ ПРОЕКТА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01" y="3040221"/>
            <a:ext cx="2298197" cy="32979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417" y="2586068"/>
            <a:ext cx="1642875" cy="3752096"/>
          </a:xfrm>
          <a:prstGeom prst="rect">
            <a:avLst/>
          </a:prstGeom>
        </p:spPr>
      </p:pic>
      <p:sp>
        <p:nvSpPr>
          <p:cNvPr id="9" name="Прямоугольник 8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 flipV="1">
            <a:off x="4156214" y="6141566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6835" y="1428950"/>
            <a:ext cx="7247582" cy="470885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Проблема ухудшения здоровья дошкольников в последние годы наиболее остро стоит перед современным обществом. У детей отсутствует ценностное отношение к своему здоровью. От здоровья детей зависит их духовная жизнь, умственное развитие, прочность приобретенных знаний. В настоящее время уделяется наибольшее внимание физическому и психическому здоровью дошкольников. Только здоровое поколение может быть созидателем своей будущей материальной и духовной жизни.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4156214" y="6134037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54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50" y="309093"/>
            <a:ext cx="11165982" cy="2028191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cs typeface="Aharoni" panose="02010803020104030203" pitchFamily="2" charset="-79"/>
              </a:rPr>
              <a:t>ЦЕЛЬ ПРОЕКТА: </a:t>
            </a:r>
            <a:br>
              <a:rPr lang="ru-RU" sz="2200" b="1" dirty="0" smtClean="0">
                <a:solidFill>
                  <a:schemeClr val="tx1"/>
                </a:solidFill>
                <a:cs typeface="Aharoni" panose="02010803020104030203" pitchFamily="2" charset="-79"/>
              </a:rPr>
            </a:br>
            <a:r>
              <a:rPr lang="ru-RU" sz="2200" b="1" dirty="0" smtClean="0">
                <a:solidFill>
                  <a:schemeClr val="tx1"/>
                </a:solidFill>
                <a:cs typeface="Aharoni" panose="02010803020104030203" pitchFamily="2" charset="-79"/>
              </a:rPr>
              <a:t>Обеспечение </a:t>
            </a:r>
            <a:r>
              <a:rPr lang="ru-RU" sz="2200" b="1" dirty="0">
                <a:solidFill>
                  <a:schemeClr val="tx1"/>
                </a:solidFill>
                <a:cs typeface="Aharoni" panose="02010803020104030203" pitchFamily="2" charset="-79"/>
              </a:rPr>
              <a:t>комплексного подхода к созданию </a:t>
            </a:r>
            <a:r>
              <a:rPr lang="ru-RU" sz="2200" b="1" dirty="0" err="1">
                <a:solidFill>
                  <a:schemeClr val="tx1"/>
                </a:solidFill>
                <a:cs typeface="Aharoni" panose="02010803020104030203" pitchFamily="2" charset="-79"/>
              </a:rPr>
              <a:t>здоровьесберегающей</a:t>
            </a:r>
            <a:r>
              <a:rPr lang="ru-RU" sz="2200" b="1" dirty="0">
                <a:solidFill>
                  <a:schemeClr val="tx1"/>
                </a:solidFill>
                <a:cs typeface="Aharoni" panose="02010803020104030203" pitchFamily="2" charset="-79"/>
              </a:rPr>
              <a:t> среды, способствующей сохранению и укреплению физического, психического и социального здоровья дошкольников, познавательному и эмоциональному развитию детей, формированию здорового образа жизни.</a:t>
            </a:r>
            <a: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  <a:t/>
            </a:r>
            <a:br>
              <a:rPr lang="ru-RU" b="1" dirty="0">
                <a:solidFill>
                  <a:schemeClr val="tx1"/>
                </a:solidFill>
                <a:cs typeface="Aharoni" panose="02010803020104030203" pitchFamily="2" charset="-79"/>
              </a:rPr>
            </a:br>
            <a:endParaRPr lang="ru-RU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17" y="2788041"/>
            <a:ext cx="1463043" cy="3642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143" y="2708792"/>
            <a:ext cx="2002540" cy="3721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12357" y="2337286"/>
            <a:ext cx="410058" cy="371506"/>
          </a:xfrm>
          <a:prstGeom prst="rect">
            <a:avLst/>
          </a:prstGeom>
        </p:spPr>
      </p:pic>
      <p:sp>
        <p:nvSpPr>
          <p:cNvPr id="9" name="Прямоугольник 8">
            <a:hlinkClick r:id="" action="ppaction://hlinkshowjump?jump=nextslide">
              <a:snd r:embed="rId6" name="chimes.wav"/>
            </a:hlinkClick>
          </p:cNvPr>
          <p:cNvSpPr/>
          <p:nvPr/>
        </p:nvSpPr>
        <p:spPr>
          <a:xfrm>
            <a:off x="4156214" y="6088318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4156214" y="6088316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89513" y="2337284"/>
            <a:ext cx="8081765" cy="3393815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ЗАДАЧИ ПРОЕКТА: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Формировать </a:t>
            </a:r>
            <a:r>
              <a:rPr lang="ru-RU" sz="1600" b="1" dirty="0">
                <a:solidFill>
                  <a:schemeClr val="tx1"/>
                </a:solidFill>
              </a:rPr>
              <a:t>навыки здорового образа жизни. 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Воспитывать бережное отношение к своему здоровью.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Воспитывать потребность в физическом самосовершенствовании.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Формировать </a:t>
            </a:r>
            <a:r>
              <a:rPr lang="ru-RU" sz="1600" b="1" dirty="0">
                <a:solidFill>
                  <a:schemeClr val="tx1"/>
                </a:solidFill>
              </a:rPr>
              <a:t>умения адекватно реагировать на изменения окружающей среды, оберегать здоровье, избегать опасности.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Повышать </a:t>
            </a:r>
            <a:r>
              <a:rPr lang="ru-RU" sz="1600" b="1" dirty="0">
                <a:solidFill>
                  <a:schemeClr val="tx1"/>
                </a:solidFill>
              </a:rPr>
              <a:t>двигательную активность детей в непосредственно образовательной и самостоятельной деятельности средствами </a:t>
            </a:r>
            <a:r>
              <a:rPr lang="ru-RU" sz="1600" b="1" dirty="0" err="1">
                <a:solidFill>
                  <a:schemeClr val="tx1"/>
                </a:solidFill>
              </a:rPr>
              <a:t>здоровьесберегающих</a:t>
            </a:r>
            <a:r>
              <a:rPr lang="ru-RU" sz="1600" b="1" dirty="0">
                <a:solidFill>
                  <a:schemeClr val="tx1"/>
                </a:solidFill>
              </a:rPr>
              <a:t> технологий.</a:t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Заинтересовать и побудить родителей включиться в </a:t>
            </a:r>
            <a:r>
              <a:rPr lang="ru-RU" sz="1600" b="1" dirty="0" smtClean="0">
                <a:solidFill>
                  <a:schemeClr val="tx1"/>
                </a:solidFill>
              </a:rPr>
              <a:t>воспитатель-образовательный </a:t>
            </a:r>
            <a:r>
              <a:rPr lang="ru-RU" sz="1600" b="1" dirty="0">
                <a:solidFill>
                  <a:schemeClr val="tx1"/>
                </a:solidFill>
              </a:rPr>
              <a:t>процесс по формированию здорового образа жизни.</a:t>
            </a:r>
          </a:p>
          <a:p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6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4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07407E-6 C -0.06419 -0.00926 -0.12356 -0.03263 -0.19192 -0.02708 C -0.24049 -0.0206 -0.2862 -0.01666 -0.33294 0.02848 C -0.38672 0.08033 -0.42734 0.13403 -0.44922 0.19561 L -0.55403 0.48033 " pathEditMode="relative" rAng="20040000" ptsTypes="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86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54547"/>
            <a:ext cx="9144000" cy="86288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Паспорт проекта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4107" y="1017432"/>
            <a:ext cx="6890197" cy="3309870"/>
          </a:xfrm>
        </p:spPr>
        <p:txBody>
          <a:bodyPr/>
          <a:lstStyle/>
          <a:p>
            <a:pPr algn="l"/>
            <a:r>
              <a:rPr lang="ru-RU" dirty="0"/>
              <a:t>Участники проекта: </a:t>
            </a:r>
            <a:endParaRPr lang="ru-RU" dirty="0" smtClean="0"/>
          </a:p>
          <a:p>
            <a:pPr algn="l"/>
            <a:r>
              <a:rPr lang="ru-RU" dirty="0" smtClean="0"/>
              <a:t>дети среднего </a:t>
            </a:r>
            <a:r>
              <a:rPr lang="ru-RU" dirty="0"/>
              <a:t>дошкольного возраста, </a:t>
            </a:r>
            <a:endParaRPr lang="ru-RU" dirty="0" smtClean="0"/>
          </a:p>
          <a:p>
            <a:pPr algn="l"/>
            <a:r>
              <a:rPr lang="ru-RU" dirty="0"/>
              <a:t>в</a:t>
            </a:r>
            <a:r>
              <a:rPr lang="ru-RU" dirty="0" smtClean="0"/>
              <a:t>оспитатели, </a:t>
            </a:r>
            <a:r>
              <a:rPr lang="ru-RU" dirty="0"/>
              <a:t>группы, </a:t>
            </a:r>
            <a:r>
              <a:rPr lang="ru-RU" dirty="0" smtClean="0"/>
              <a:t>родители</a:t>
            </a:r>
          </a:p>
          <a:p>
            <a:pPr algn="l"/>
            <a:r>
              <a:rPr lang="ru-RU" dirty="0" smtClean="0"/>
              <a:t>Возраст</a:t>
            </a:r>
            <a:r>
              <a:rPr lang="ru-RU" dirty="0"/>
              <a:t>: дети </a:t>
            </a:r>
            <a:r>
              <a:rPr lang="ru-RU" dirty="0" smtClean="0"/>
              <a:t>средней </a:t>
            </a:r>
            <a:r>
              <a:rPr lang="ru-RU" dirty="0"/>
              <a:t>группы </a:t>
            </a:r>
            <a:r>
              <a:rPr lang="ru-RU" dirty="0" smtClean="0"/>
              <a:t>4-5 лет</a:t>
            </a:r>
          </a:p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/>
              <a:t>Вид проекта: практико-ориентируемый, групповой</a:t>
            </a:r>
            <a:br>
              <a:rPr lang="ru-RU" dirty="0"/>
            </a:br>
            <a:r>
              <a:rPr lang="ru-RU" dirty="0"/>
              <a:t>Продолжительность: </a:t>
            </a:r>
            <a:r>
              <a:rPr lang="ru-RU" dirty="0" smtClean="0"/>
              <a:t>краткосрочный (две недели)</a:t>
            </a:r>
          </a:p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60" y="2398215"/>
            <a:ext cx="2176276" cy="3846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558" y="2382975"/>
            <a:ext cx="2575565" cy="3861824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4259245" y="6858000"/>
            <a:ext cx="3989008" cy="80704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56214" y="6868728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4156214" y="6857998"/>
            <a:ext cx="3989008" cy="45719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5B3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7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11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4B4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9808" y="296214"/>
            <a:ext cx="6614173" cy="560230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i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Прогнозируемые результаты: 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Укрепление здоровья дошкольников  в целом. Приобретение навыков правильного дыхания.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Приобретение навыков самомассажа.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Развитие физических качеств.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Ознакомление родителей с правилами здорового образа жизни.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Воспитание у детей культуры здорового образа жизни.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Повышение интереса  к занятиям физической культурой.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Формирование  у детей и родителей вести здоровый образ жизни.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Расширение кругозора детей о своем здоровья средствами художественной литературы.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96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429" y="399246"/>
            <a:ext cx="10844010" cy="10947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Пути реализации проекта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429" y="1493950"/>
            <a:ext cx="11191739" cy="4728354"/>
          </a:xfrm>
        </p:spPr>
        <p:txBody>
          <a:bodyPr/>
          <a:lstStyle/>
          <a:p>
            <a:pPr lvl="0" algn="l"/>
            <a:r>
              <a:rPr lang="ru-RU" sz="1600" dirty="0"/>
              <a:t>тематические </a:t>
            </a:r>
            <a:r>
              <a:rPr lang="ru-RU" sz="1600" dirty="0" smtClean="0"/>
              <a:t>непосредственная образовательная деятельность («</a:t>
            </a:r>
            <a:r>
              <a:rPr lang="ru-RU" sz="1600" dirty="0"/>
              <a:t>Моя спортивная семья</a:t>
            </a:r>
            <a:r>
              <a:rPr lang="ru-RU" sz="1600" dirty="0" smtClean="0"/>
              <a:t>», «Мы физкультурники»;</a:t>
            </a:r>
            <a:endParaRPr lang="ru-RU" sz="1600" dirty="0"/>
          </a:p>
          <a:p>
            <a:pPr lvl="0" algn="l"/>
            <a:r>
              <a:rPr lang="ru-RU" sz="1600" dirty="0"/>
              <a:t>мониторинговые процедуры (анкетирование </a:t>
            </a:r>
            <a:r>
              <a:rPr lang="ru-RU" sz="1600" dirty="0" smtClean="0"/>
              <a:t>родителей);</a:t>
            </a:r>
            <a:endParaRPr lang="ru-RU" sz="1600" dirty="0"/>
          </a:p>
          <a:p>
            <a:pPr lvl="0" algn="l"/>
            <a:r>
              <a:rPr lang="ru-RU" sz="1600" dirty="0" smtClean="0"/>
              <a:t>Беседы «О пользе овощей», «Что нужно чтобы быть здоровым»;</a:t>
            </a:r>
            <a:endParaRPr lang="ru-RU" sz="1600" dirty="0"/>
          </a:p>
          <a:p>
            <a:pPr lvl="0" algn="l"/>
            <a:r>
              <a:rPr lang="ru-RU" sz="1600" dirty="0"/>
              <a:t>игры, </a:t>
            </a:r>
            <a:r>
              <a:rPr lang="ru-RU" sz="1600" dirty="0" smtClean="0"/>
              <a:t>эстафеты</a:t>
            </a:r>
            <a:r>
              <a:rPr lang="ru-RU" sz="1600" dirty="0"/>
              <a:t> </a:t>
            </a:r>
            <a:r>
              <a:rPr lang="ru-RU" sz="1600" dirty="0" smtClean="0"/>
              <a:t>– подвижные игры, хороводные игры, пальчиковые гимнастики, эстафеты «Собери овощи и фрукты», «Перенеси предметы»;</a:t>
            </a:r>
            <a:endParaRPr lang="ru-RU" sz="1600" dirty="0"/>
          </a:p>
          <a:p>
            <a:pPr lvl="0" algn="l"/>
            <a:r>
              <a:rPr lang="ru-RU" sz="1600" dirty="0"/>
              <a:t>консультации для </a:t>
            </a:r>
            <a:r>
              <a:rPr lang="ru-RU" sz="1600" dirty="0" smtClean="0"/>
              <a:t>родителей «Здоровый образ жизни в семье», «</a:t>
            </a:r>
            <a:r>
              <a:rPr lang="ru-RU" sz="1600" dirty="0" err="1" smtClean="0"/>
              <a:t>Звукогимнастика</a:t>
            </a:r>
            <a:r>
              <a:rPr lang="ru-RU" sz="1600" dirty="0" smtClean="0"/>
              <a:t>, как способ оздоровления»;</a:t>
            </a:r>
          </a:p>
          <a:p>
            <a:pPr lvl="0" algn="l"/>
            <a:r>
              <a:rPr lang="ru-RU" sz="1600" dirty="0"/>
              <a:t>о</a:t>
            </a:r>
            <a:r>
              <a:rPr lang="ru-RU" sz="1600" dirty="0" smtClean="0"/>
              <a:t>бучение правилам самомассажа;</a:t>
            </a:r>
          </a:p>
          <a:p>
            <a:pPr lvl="0" algn="l"/>
            <a:r>
              <a:rPr lang="ru-RU" sz="1600" dirty="0" smtClean="0"/>
              <a:t>использование нетрадиционных оздоровительных технологий (</a:t>
            </a:r>
            <a:r>
              <a:rPr lang="ru-RU" sz="1600" dirty="0" err="1" smtClean="0"/>
              <a:t>звукогимнастика</a:t>
            </a:r>
            <a:r>
              <a:rPr lang="ru-RU" sz="1600" dirty="0" smtClean="0"/>
              <a:t>, </a:t>
            </a:r>
            <a:r>
              <a:rPr lang="ru-RU" sz="1600" dirty="0" err="1" smtClean="0"/>
              <a:t>психогимнастические</a:t>
            </a:r>
            <a:r>
              <a:rPr lang="ru-RU" sz="1600" dirty="0" smtClean="0"/>
              <a:t> этюды и игры);</a:t>
            </a:r>
          </a:p>
          <a:p>
            <a:pPr lvl="0" algn="l"/>
            <a:r>
              <a:rPr lang="ru-RU" sz="1600" dirty="0"/>
              <a:t>ч</a:t>
            </a:r>
            <a:r>
              <a:rPr lang="ru-RU" sz="1600" dirty="0" smtClean="0"/>
              <a:t>тение художественной литературы «</a:t>
            </a:r>
            <a:r>
              <a:rPr lang="ru-RU" sz="1600" dirty="0" err="1" smtClean="0"/>
              <a:t>Мойдодыр</a:t>
            </a:r>
            <a:r>
              <a:rPr lang="ru-RU" sz="1600" dirty="0" smtClean="0"/>
              <a:t>», «Что такое хорошо, что такое плохо», разучивание стихов, пословиц о здоровье;</a:t>
            </a:r>
          </a:p>
          <a:p>
            <a:pPr lvl="0" algn="l"/>
            <a:r>
              <a:rPr lang="ru-RU" sz="1600" dirty="0"/>
              <a:t>о</a:t>
            </a:r>
            <a:r>
              <a:rPr lang="ru-RU" sz="1600" dirty="0" smtClean="0"/>
              <a:t>формление папок передвижек для родителей «Здоровый образ жизни», уголка для родителей «Будьте здоровы»;</a:t>
            </a:r>
          </a:p>
          <a:p>
            <a:pPr lvl="0" algn="l"/>
            <a:r>
              <a:rPr lang="ru-RU" sz="1600" dirty="0"/>
              <a:t>и</a:t>
            </a:r>
            <a:r>
              <a:rPr lang="ru-RU" sz="1600" dirty="0" smtClean="0"/>
              <a:t>нсценировка литературных произведений.</a:t>
            </a:r>
          </a:p>
          <a:p>
            <a:pPr lvl="0" algn="l"/>
            <a:endParaRPr lang="ru-RU" dirty="0" smtClean="0"/>
          </a:p>
          <a:p>
            <a:pPr lvl="0"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0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76518" y="193184"/>
            <a:ext cx="10625071" cy="824248"/>
          </a:xfrm>
        </p:spPr>
        <p:txBody>
          <a:bodyPr/>
          <a:lstStyle/>
          <a:p>
            <a:r>
              <a:rPr lang="ru-RU" dirty="0" smtClean="0"/>
              <a:t>Тематические НОД, физкультурные занятия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8442" y="763022"/>
            <a:ext cx="2846229" cy="2956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64792" y="862993"/>
            <a:ext cx="2846231" cy="27560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248" y="2533036"/>
            <a:ext cx="2889754" cy="35176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6704" y="1017432"/>
            <a:ext cx="2548349" cy="34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124" y="257577"/>
            <a:ext cx="11294772" cy="77273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Обучение навыкам самомассажа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6263" y="867179"/>
            <a:ext cx="3142447" cy="31724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96267" y="-83706"/>
            <a:ext cx="2871989" cy="3245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9721" y="856450"/>
            <a:ext cx="2910622" cy="3425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523" y="3461915"/>
            <a:ext cx="3245477" cy="32311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2617" y="3443944"/>
            <a:ext cx="3273836" cy="34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90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FF6AE2C-0855-4436-BAB0-964168DB80F7}" vid="{82FFDBF2-270A-4196-BBA2-1947BAF14E3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2C15FF-1675-4B64-8D0C-D78E36D0F68C}">
  <ds:schemaRefs>
    <ds:schemaRef ds:uri="http://purl.org/dc/dcmitype/"/>
    <ds:schemaRef ds:uri="http://schemas.microsoft.com/sharepoint/v3"/>
    <ds:schemaRef ds:uri="2547570a-e5f4-4946-a4c3-82580e42479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6ee78bd2-4339-4042-adc0-bcc64641998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играющими детьми</Template>
  <TotalTime>0</TotalTime>
  <Words>406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Aharoni</vt:lpstr>
      <vt:lpstr>Arial</vt:lpstr>
      <vt:lpstr>Calibri</vt:lpstr>
      <vt:lpstr>Calibri Light</vt:lpstr>
      <vt:lpstr>Segoe UI</vt:lpstr>
      <vt:lpstr>Тема1</vt:lpstr>
      <vt:lpstr>Презентация PowerPoint</vt:lpstr>
      <vt:lpstr>Краткосрочный (двухнедельный)  оздоровительный проект средней группы «Капелька»</vt:lpstr>
      <vt:lpstr>АКТУАЛЬНОСТЬ ПРОЕКТА</vt:lpstr>
      <vt:lpstr>ЦЕЛЬ ПРОЕКТА:  Обеспечение комплексного подхода к созданию здоровьесберегающей среды, способствующей сохранению и укреплению физического, психического и социального здоровья дошкольников, познавательному и эмоциональному развитию детей, формированию здорового образа жизни. </vt:lpstr>
      <vt:lpstr>Паспорт проекта</vt:lpstr>
      <vt:lpstr> Прогнозируемые результаты:  Укрепление здоровья дошкольников  в целом. Приобретение навыков правильного дыхания. Приобретение навыков самомассажа. Развитие физических качеств. Ознакомление родителей с правилами здорового образа жизни. Воспитание у детей культуры здорового образа жизни. Повышение интереса  к занятиям физической культурой. Формирование  у детей и родителей вести здоровый образ жизни. Расширение кругозора детей о своем здоровья средствами художественной литературы. </vt:lpstr>
      <vt:lpstr>Пути реализации проекта</vt:lpstr>
      <vt:lpstr>Тематические НОД, физкультурные занятия</vt:lpstr>
      <vt:lpstr>Обучение навыкам самомассажа</vt:lpstr>
      <vt:lpstr>Двигательная активность детей в течение дня</vt:lpstr>
      <vt:lpstr>Наглядная информация для родителей</vt:lpstr>
      <vt:lpstr>Результаты анкетирования родителей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2016-11-21T14:16:21Z</dcterms:created>
  <dcterms:modified xsi:type="dcterms:W3CDTF">2016-12-01T17:30:40Z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