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188640"/>
            <a:ext cx="787971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Кәгаз</a:t>
            </a:r>
            <a:r>
              <a:rPr lang="ru-RU" sz="28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ь</a:t>
            </a:r>
            <a:r>
              <a:rPr lang="tt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салфеткадан чәчәк ясау буенча</a:t>
            </a:r>
          </a:p>
          <a:p>
            <a:pPr algn="ctr"/>
            <a:r>
              <a:rPr lang="tt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МАСТЕР КЛАСС</a:t>
            </a:r>
          </a:p>
          <a:p>
            <a:pPr algn="ctr"/>
            <a:r>
              <a:rPr lang="tt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“Әнигә булэк”</a:t>
            </a:r>
            <a:endParaRPr lang="ru-RU" sz="28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Автор:</a:t>
            </a:r>
          </a:p>
          <a:p>
            <a:pPr algn="r"/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Гайнатуллина</a:t>
            </a:r>
            <a:endParaRPr lang="ru-RU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Зарина. </a:t>
            </a:r>
          </a:p>
          <a:p>
            <a:pPr algn="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МБМББУ – </a:t>
            </a:r>
          </a:p>
          <a:p>
            <a:pPr algn="r"/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балалар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бакчасы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</a:t>
            </a:r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Аленушка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»</a:t>
            </a:r>
            <a:endParaRPr lang="ru-RU" sz="28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Мастер класс </a:t>
            </a:r>
          </a:p>
          <a:p>
            <a:pPr algn="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по изготовлению цветка из</a:t>
            </a:r>
          </a:p>
          <a:p>
            <a:pPr algn="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бумажных  салфеток</a:t>
            </a:r>
          </a:p>
          <a:p>
            <a:pPr algn="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«Подарок маме»</a:t>
            </a:r>
          </a:p>
          <a:p>
            <a:pPr algn="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МБДОУ – детский сад «</a:t>
            </a:r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Аленушка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»</a:t>
            </a:r>
          </a:p>
          <a:p>
            <a:pPr algn="r"/>
            <a:endParaRPr lang="ru-RU" dirty="0">
              <a:ln w="18000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7" name="Picture 3" descr="D:\Мастер класс на 8 марта\P10503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365112" y="2317440"/>
            <a:ext cx="4869160" cy="3779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074" name="Picture 2" descr="D:\мастер класс\P1050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671784" y="2825160"/>
            <a:ext cx="3957151" cy="34366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82180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7нче адым. (Фото7)</a:t>
            </a:r>
          </a:p>
          <a:p>
            <a:pPr algn="ctr"/>
            <a:r>
              <a:rPr lang="tt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Әзер чәчәкне агач таякчыкка беркетәбез</a:t>
            </a:r>
          </a:p>
          <a:p>
            <a:pPr algn="ctr"/>
            <a:r>
              <a:rPr lang="tt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(клейга утыртабыз).</a:t>
            </a:r>
          </a:p>
          <a:p>
            <a:pPr algn="ctr"/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Шаг 7.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Нанизываем цветок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на деревянную палочку,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предварительно смазав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конец палочки клеем.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5805264"/>
            <a:ext cx="138012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 7</a:t>
            </a:r>
            <a:endParaRPr lang="ru-RU" sz="32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4098" name="Picture 2" descr="D:\мастер класс\P1050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12976"/>
            <a:ext cx="3600400" cy="3292624"/>
          </a:xfrm>
          <a:prstGeom prst="rect">
            <a:avLst/>
          </a:prstGeom>
          <a:noFill/>
        </p:spPr>
      </p:pic>
      <p:pic>
        <p:nvPicPr>
          <p:cNvPr id="4099" name="Picture 3" descr="D:\мастер класс\P1050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212976"/>
            <a:ext cx="3814101" cy="33123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0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8нче адым. (Фото 8, 9)</a:t>
            </a:r>
          </a:p>
          <a:p>
            <a:pPr algn="ctr"/>
            <a:r>
              <a:rPr lang="tt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Яшел төстәге салфетка белән агач таякчыкны урыйбыз. Анныры яфрак ясыйбыз.</a:t>
            </a:r>
          </a:p>
          <a:p>
            <a:pPr algn="ctr"/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Шаг 8. Формируем стебелек и листок, из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салфетки зеленого цвета.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3140968"/>
            <a:ext cx="591829" cy="35394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</a:p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</a:p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</a:p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</a:p>
          <a:p>
            <a:endParaRPr lang="tt-RU" sz="3200" b="1" dirty="0" smtClean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8, </a:t>
            </a:r>
          </a:p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endParaRPr lang="ru-RU" sz="32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122" name="Picture 2" descr="D:\мастер класс\P10500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079945" y="1544791"/>
            <a:ext cx="4512502" cy="33843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7740" y="332656"/>
            <a:ext cx="318343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9нчы адым.</a:t>
            </a:r>
          </a:p>
          <a:p>
            <a:pPr algn="ctr"/>
            <a:r>
              <a:rPr lang="tt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(Фото 9)</a:t>
            </a:r>
          </a:p>
          <a:p>
            <a:pPr algn="ctr"/>
            <a:r>
              <a:rPr lang="tt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Чәчәк әзер.</a:t>
            </a:r>
          </a:p>
          <a:p>
            <a:pPr algn="ctr"/>
            <a:endParaRPr lang="tt-RU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Шаг 9.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Цветок готов.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5661248"/>
            <a:ext cx="138012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 9</a:t>
            </a:r>
            <a:endParaRPr lang="ru-RU" sz="32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146" name="Picture 2" descr="D:\мастер класс\P10500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40816" y="1267496"/>
            <a:ext cx="3096343" cy="35309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0332" y="476672"/>
            <a:ext cx="90862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Игъ</a:t>
            </a:r>
            <a:r>
              <a:rPr lang="tt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тибарыгыз өчен рәхмәт!!!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5445224"/>
            <a:ext cx="735970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Спасибо за внимание!!!</a:t>
            </a:r>
          </a:p>
          <a:p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D:\Мастер класс на 8 марта\P10503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772816"/>
            <a:ext cx="4702200" cy="3526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90706" y="332656"/>
            <a:ext cx="756534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Мастер класс </a:t>
            </a:r>
            <a:r>
              <a:rPr lang="ru-RU" sz="2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максаты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кәгаз</a:t>
            </a:r>
            <a:r>
              <a:rPr lang="ru-RU" sz="2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ь</a:t>
            </a:r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салфеткадан чәчәк җитештерергә өйрәтү; </a:t>
            </a:r>
          </a:p>
          <a:p>
            <a:pPr algn="ctr"/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балаларга бәйрәм кәефе булдыру.</a:t>
            </a:r>
            <a:endParaRPr lang="ru-RU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Цель мастер класса: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обучить желающих изготавливать цветы из бумажных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салфеток; 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создать 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праздничное настроение 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детей.</a:t>
            </a:r>
            <a:endParaRPr lang="ru-RU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2" descr="D:\Мастер класс на 8 марта\P10503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708920"/>
            <a:ext cx="4563104" cy="38270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82054" y="332656"/>
            <a:ext cx="778264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Мастер класс бурычлары:</a:t>
            </a:r>
          </a:p>
          <a:p>
            <a:pPr algn="ctr"/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-балаларның иҗади фикерләү сәләтен үстерү;</a:t>
            </a:r>
          </a:p>
          <a:p>
            <a:pPr algn="ctr"/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-кәгаз</a:t>
            </a:r>
            <a:r>
              <a:rPr lang="ru-RU" sz="2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ь</a:t>
            </a:r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белән эшләү күнекмәләрен камилләштерү;</a:t>
            </a:r>
          </a:p>
          <a:p>
            <a:pPr algn="ctr"/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-балаларда әниләргә, әбиләргә карата җылы мөнәсәбәт</a:t>
            </a:r>
          </a:p>
          <a:p>
            <a:pPr algn="ctr"/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тәрбияләү.</a:t>
            </a:r>
          </a:p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Задачи мастер класса: 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-развивать творческое воображение ;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-закреплять навыки работы с бумажными салфетками;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- воспитывать у детей доброжелательное отношение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к мамам и бабушкам. 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</a:b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780928"/>
            <a:ext cx="49685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Шаг 1.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Для изготовления цветка из бумажных салфеток нам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понадобятся: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Бумажные салфетки, разного цвета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Нитки для шитья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Ножницы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Клей</a:t>
            </a:r>
          </a:p>
          <a:p>
            <a:pPr>
              <a:buFont typeface="Arial" pitchFamily="34" charset="0"/>
              <a:buChar char="•"/>
            </a:pPr>
            <a:r>
              <a:rPr lang="tt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Деревянные палочки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D:\мастер класс\P10500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212976"/>
            <a:ext cx="3584874" cy="29523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42480" y="188640"/>
            <a:ext cx="905780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1нче </a:t>
            </a:r>
            <a:r>
              <a:rPr lang="ru-RU" sz="2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адым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(Фото 1)</a:t>
            </a:r>
          </a:p>
          <a:p>
            <a:pPr algn="ctr"/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Кәгаз</a:t>
            </a:r>
            <a:r>
              <a:rPr lang="ru-RU" sz="2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ь</a:t>
            </a:r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салфеткадан чәчәк җитештерер өчен безгә кирәк булачак:</a:t>
            </a:r>
          </a:p>
          <a:p>
            <a:pPr algn="ctr">
              <a:buFont typeface="Arial" pitchFamily="34" charset="0"/>
              <a:buChar char="•"/>
            </a:pPr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Төрле төстә булган кәгаз</a:t>
            </a:r>
            <a:r>
              <a:rPr lang="ru-RU" sz="2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ь</a:t>
            </a:r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салфеткалар</a:t>
            </a:r>
          </a:p>
          <a:p>
            <a:pPr algn="ctr">
              <a:buFont typeface="Arial" pitchFamily="34" charset="0"/>
              <a:buChar char="•"/>
            </a:pPr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Җеп</a:t>
            </a:r>
          </a:p>
          <a:p>
            <a:pPr algn="ctr">
              <a:buFont typeface="Arial" pitchFamily="34" charset="0"/>
              <a:buChar char="•"/>
            </a:pPr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Кайчы, клей</a:t>
            </a:r>
          </a:p>
          <a:p>
            <a:pPr algn="ctr">
              <a:buFont typeface="Arial" pitchFamily="34" charset="0"/>
              <a:buChar char="•"/>
            </a:pPr>
            <a:r>
              <a:rPr lang="tt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Агач таякчыклар</a:t>
            </a:r>
          </a:p>
          <a:p>
            <a:pPr algn="ctr">
              <a:buFont typeface="Arial" pitchFamily="34" charset="0"/>
              <a:buChar char="•"/>
            </a:pPr>
            <a:endParaRPr lang="ru-RU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0232" y="6165304"/>
            <a:ext cx="122847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28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 1</a:t>
            </a:r>
            <a:endParaRPr lang="ru-RU" sz="28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6380" y="404664"/>
            <a:ext cx="900541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2нче адым. (Фото 2)</a:t>
            </a:r>
          </a:p>
          <a:p>
            <a:pPr algn="ctr"/>
            <a:r>
              <a:rPr lang="tt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Ике салфетканы алабыз, аларны бергә кушабыз.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Шаг 2.</a:t>
            </a:r>
          </a:p>
          <a:p>
            <a:r>
              <a:rPr lang="ru-RU" sz="32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Возьмите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2 салфетки (подходящего для Вас 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цвета). 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Сложите вместе.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D:\мастер класс\P10500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996952"/>
            <a:ext cx="5062240" cy="3364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4098" name="Picture 2" descr="D:\мастер класс\P1050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420888"/>
            <a:ext cx="4702200" cy="35266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59" y="404664"/>
            <a:ext cx="915109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3нче адым. (Фото 3)</a:t>
            </a:r>
          </a:p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Кәгаз</a:t>
            </a:r>
            <a:r>
              <a:rPr lang="ru-RU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ь</a:t>
            </a:r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салфетканы курсәтелгәнчә бөклибез.</a:t>
            </a:r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Шаг 3.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Сложите салфетки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гармошкой.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096" y="6021288"/>
            <a:ext cx="152689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36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 3</a:t>
            </a:r>
            <a:endParaRPr lang="ru-RU" sz="36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122" name="Picture 2" descr="D:\мастер класс\P1050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24944"/>
            <a:ext cx="4198144" cy="31486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188640"/>
            <a:ext cx="79928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4нче адым. (Фото 4)</a:t>
            </a:r>
          </a:p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Аннары аны уртадан җеп </a:t>
            </a:r>
          </a:p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белән бәйлибез.</a:t>
            </a:r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Шаг 4.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Обмотать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полученную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«гармошку»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ниткой для житья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по середине.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6093296"/>
            <a:ext cx="138012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 4</a:t>
            </a:r>
            <a:endParaRPr lang="ru-RU" sz="32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D:\мастер класс\P10500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140968"/>
            <a:ext cx="4032448" cy="30243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5нче адым. (Фото 5)</a:t>
            </a:r>
          </a:p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Салфетканы ике очтан да түгэрэклэп кисәбез.</a:t>
            </a:r>
          </a:p>
          <a:p>
            <a:pPr algn="ctr"/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Шаг 5.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Обрезать концы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салфеток полукругом.                  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6093296"/>
            <a:ext cx="138012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 5</a:t>
            </a:r>
            <a:endParaRPr lang="ru-RU" sz="32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У\Пройд док\Фоны для презентаций. 105 штук\фоны 3\CL-5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050" name="Picture 2" descr="D:\мастер класс\P1050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852936"/>
            <a:ext cx="4438171" cy="33286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2488" y="404664"/>
            <a:ext cx="897399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6нчы адым. (Фото 6)</a:t>
            </a:r>
          </a:p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Соныннан салфетканы ике ягын да ачабыз.</a:t>
            </a:r>
          </a:p>
          <a:p>
            <a:pPr algn="ctr"/>
            <a:r>
              <a:rPr lang="tt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Чәчәк барлыкка килә.</a:t>
            </a:r>
          </a:p>
          <a:p>
            <a:pPr algn="ctr"/>
            <a:endParaRPr lang="ru-RU" sz="3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Шаг 6.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Распушить (раскрыть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цветок) салфетку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с обеих сторон.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6093296"/>
            <a:ext cx="138012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32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 6</a:t>
            </a:r>
            <a:endParaRPr lang="ru-RU" sz="3200" b="1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408</Words>
  <Application>Microsoft Office PowerPoint</Application>
  <PresentationFormat>Экран (4:3)</PresentationFormat>
  <Paragraphs>120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27</cp:revision>
  <dcterms:created xsi:type="dcterms:W3CDTF">2016-02-26T10:55:58Z</dcterms:created>
  <dcterms:modified xsi:type="dcterms:W3CDTF">2016-12-01T18:14:37Z</dcterms:modified>
</cp:coreProperties>
</file>