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76" autoAdjust="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1E2FA-534B-4DEA-BDD6-C76998A4E12A}" type="datetimeFigureOut">
              <a:rPr lang="ru-RU" smtClean="0"/>
              <a:t>02.12.2016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11B4D-B526-47F9-90C3-9A97989F48A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1E2FA-534B-4DEA-BDD6-C76998A4E12A}" type="datetimeFigureOut">
              <a:rPr lang="ru-RU" smtClean="0"/>
              <a:t>02.12.2016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11B4D-B526-47F9-90C3-9A97989F48A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1E2FA-534B-4DEA-BDD6-C76998A4E12A}" type="datetimeFigureOut">
              <a:rPr lang="ru-RU" smtClean="0"/>
              <a:t>02.12.2016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11B4D-B526-47F9-90C3-9A97989F48A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1E2FA-534B-4DEA-BDD6-C76998A4E12A}" type="datetimeFigureOut">
              <a:rPr lang="ru-RU" smtClean="0"/>
              <a:t>02.12.2016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11B4D-B526-47F9-90C3-9A97989F48A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1E2FA-534B-4DEA-BDD6-C76998A4E12A}" type="datetimeFigureOut">
              <a:rPr lang="ru-RU" smtClean="0"/>
              <a:t>02.12.2016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11B4D-B526-47F9-90C3-9A97989F48A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1E2FA-534B-4DEA-BDD6-C76998A4E12A}" type="datetimeFigureOut">
              <a:rPr lang="ru-RU" smtClean="0"/>
              <a:t>02.12.2016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11B4D-B526-47F9-90C3-9A97989F48A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1E2FA-534B-4DEA-BDD6-C76998A4E12A}" type="datetimeFigureOut">
              <a:rPr lang="ru-RU" smtClean="0"/>
              <a:t>02.12.2016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11B4D-B526-47F9-90C3-9A97989F48A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1E2FA-534B-4DEA-BDD6-C76998A4E12A}" type="datetimeFigureOut">
              <a:rPr lang="ru-RU" smtClean="0"/>
              <a:t>02.12.2016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11B4D-B526-47F9-90C3-9A97989F48A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1E2FA-534B-4DEA-BDD6-C76998A4E12A}" type="datetimeFigureOut">
              <a:rPr lang="ru-RU" smtClean="0"/>
              <a:t>02.12.2016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11B4D-B526-47F9-90C3-9A97989F48A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1E2FA-534B-4DEA-BDD6-C76998A4E12A}" type="datetimeFigureOut">
              <a:rPr lang="ru-RU" smtClean="0"/>
              <a:t>02.12.2016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11B4D-B526-47F9-90C3-9A97989F48A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1E2FA-534B-4DEA-BDD6-C76998A4E12A}" type="datetimeFigureOut">
              <a:rPr lang="ru-RU" smtClean="0"/>
              <a:t>02.12.2016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11B4D-B526-47F9-90C3-9A97989F48A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21E2FA-534B-4DEA-BDD6-C76998A4E12A}" type="datetimeFigureOut">
              <a:rPr lang="ru-RU" smtClean="0"/>
              <a:t>02.12.2016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711B4D-B526-47F9-90C3-9A97989F48A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6.gif"/><Relationship Id="rId4" Type="http://schemas.openxmlformats.org/officeDocument/2006/relationships/image" Target="../media/image2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Обои рабочего стола // Обои заставки // Графика // Themes Background Бесплатные фотообои 1600x1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3172"/>
            <a:ext cx="9144000" cy="6861172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467544" y="1700808"/>
            <a:ext cx="8424936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6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Периодическая печать</a:t>
            </a:r>
          </a:p>
          <a:p>
            <a:pPr algn="ctr"/>
            <a:r>
              <a:rPr lang="ru-RU" sz="6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Журналы для детей</a:t>
            </a:r>
            <a:endParaRPr lang="ru-RU" sz="6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5436096" y="5589240"/>
            <a:ext cx="3550138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Учитель ГБОУ </a:t>
            </a:r>
            <a:r>
              <a:rPr lang="ru-RU" sz="2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Школа № </a:t>
            </a:r>
            <a:r>
              <a:rPr lang="ru-RU" sz="2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1474 </a:t>
            </a:r>
          </a:p>
          <a:p>
            <a:pPr algn="ctr"/>
            <a:r>
              <a:rPr lang="ru-RU" sz="20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Губашова</a:t>
            </a:r>
            <a:r>
              <a:rPr lang="ru-RU" sz="2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sz="2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Мария Михайловна</a:t>
            </a:r>
          </a:p>
          <a:p>
            <a:pPr algn="ctr"/>
            <a:r>
              <a:rPr lang="ru-RU" sz="2000" b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Г.Москва</a:t>
            </a:r>
            <a:endParaRPr lang="ru-RU" sz="2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Обои рабочего стола // Обои заставки // Графика // Themes Background Бесплатные фотообои 1600x1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61172"/>
          </a:xfrm>
          <a:prstGeom prst="rect">
            <a:avLst/>
          </a:prstGeom>
          <a:noFill/>
        </p:spPr>
      </p:pic>
      <p:pic>
        <p:nvPicPr>
          <p:cNvPr id="4098" name="Picture 2" descr="Журнал Журнал Журнал сказок 5 (май 2012) PDF + Online скачат…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476672"/>
            <a:ext cx="3923928" cy="5449900"/>
          </a:xfrm>
          <a:prstGeom prst="rect">
            <a:avLst/>
          </a:prstGeom>
          <a:noFill/>
        </p:spPr>
      </p:pic>
      <p:pic>
        <p:nvPicPr>
          <p:cNvPr id="4100" name="Picture 4" descr="Журнал Журнал Журнал сказок 1 (2013) PDF + Online скачать бесплатно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32040" y="1268760"/>
            <a:ext cx="3888432" cy="5400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Обои рабочего стола // Обои заставки // Графика // Themes Background Бесплатные фотообои 1600x1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61172"/>
          </a:xfrm>
          <a:prstGeom prst="rect">
            <a:avLst/>
          </a:prstGeom>
          <a:noFill/>
        </p:spPr>
      </p:pic>
      <p:pic>
        <p:nvPicPr>
          <p:cNvPr id="25602" name="Picture 2" descr="Russian Club of Luxembourg - Письмо от редакции журнала Мурзилка.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3888432" cy="5456875"/>
          </a:xfrm>
          <a:prstGeom prst="rect">
            <a:avLst/>
          </a:prstGeom>
          <a:noFill/>
        </p:spPr>
      </p:pic>
      <p:pic>
        <p:nvPicPr>
          <p:cNvPr id="25604" name="Picture 4" descr="ЖУРНАЛ. Мурзилка. Февраль 201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08104" y="0"/>
            <a:ext cx="3810000" cy="52387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Обои рабочего стола // Обои заставки // Графика // Themes Background Бесплатные фотообои 1600x1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3172"/>
            <a:ext cx="9144000" cy="6861172"/>
          </a:xfrm>
          <a:prstGeom prst="rect">
            <a:avLst/>
          </a:prstGeom>
          <a:noFill/>
        </p:spPr>
      </p:pic>
      <p:pic>
        <p:nvPicPr>
          <p:cNvPr id="24578" name="Picture 2" descr="http://bosonogoe.ru/uploads/images/f/1/1/b/631/451eb0c52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260648"/>
            <a:ext cx="3520983" cy="4492775"/>
          </a:xfrm>
          <a:prstGeom prst="rect">
            <a:avLst/>
          </a:prstGeom>
          <a:noFill/>
        </p:spPr>
      </p:pic>
      <p:pic>
        <p:nvPicPr>
          <p:cNvPr id="24580" name="Picture 4" descr="Мурзилка 1980 01 Скачать бесплатно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52854" y="0"/>
            <a:ext cx="3691146" cy="4828828"/>
          </a:xfrm>
          <a:prstGeom prst="rect">
            <a:avLst/>
          </a:prstGeom>
          <a:noFill/>
        </p:spPr>
      </p:pic>
      <p:pic>
        <p:nvPicPr>
          <p:cNvPr id="24582" name="Picture 6" descr="Скачать Коллектив - Журнал Мурзилка / 1924 - 2009 &quot; Torrent-Life.Ru - Открытый торрент трекер. Скачать торрент фильмы, игры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59832" y="2527544"/>
            <a:ext cx="3312368" cy="43304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Обои рабочего стола // Обои заставки // Графика // Themes Background Бесплатные фотообои 1600x1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3172"/>
            <a:ext cx="9144000" cy="6861172"/>
          </a:xfrm>
          <a:prstGeom prst="rect">
            <a:avLst/>
          </a:prstGeom>
          <a:noFill/>
        </p:spPr>
      </p:pic>
      <p:pic>
        <p:nvPicPr>
          <p:cNvPr id="23554" name="Picture 2" descr="Журнал GEOлёнок скачать бесплатно. GEOлёнок за 2011 и 201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2592288" cy="3295281"/>
          </a:xfrm>
          <a:prstGeom prst="rect">
            <a:avLst/>
          </a:prstGeom>
          <a:noFill/>
        </p:spPr>
      </p:pic>
      <p:pic>
        <p:nvPicPr>
          <p:cNvPr id="23556" name="Picture 4" descr="Журнал ГЕО ставит оценку &quot;Отлично&quot; игрушкам из &quot;Волшебной мастерской&quot;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27984" y="476672"/>
            <a:ext cx="4333875" cy="5476875"/>
          </a:xfrm>
          <a:prstGeom prst="rect">
            <a:avLst/>
          </a:prstGeom>
          <a:noFill/>
        </p:spPr>
      </p:pic>
      <p:pic>
        <p:nvPicPr>
          <p:cNvPr id="23558" name="Picture 6" descr="http://imgs.zinio.com/magimages/500612204/2012/416211615_37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19672" y="3501008"/>
            <a:ext cx="2566296" cy="33569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Обои рабочего стола // Обои заставки // Графика // Themes Background Бесплатные фотообои 1600x1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3172"/>
            <a:ext cx="9144000" cy="6861172"/>
          </a:xfrm>
          <a:prstGeom prst="rect">
            <a:avLst/>
          </a:prstGeom>
          <a:noFill/>
        </p:spPr>
      </p:pic>
      <p:pic>
        <p:nvPicPr>
          <p:cNvPr id="28674" name="Picture 2" descr="Простоквашино 7 2009 Скачать журнал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332656"/>
            <a:ext cx="2304257" cy="3142169"/>
          </a:xfrm>
          <a:prstGeom prst="rect">
            <a:avLst/>
          </a:prstGeom>
          <a:noFill/>
        </p:spPr>
      </p:pic>
      <p:pic>
        <p:nvPicPr>
          <p:cNvPr id="28676" name="Picture 4" descr="Журнал &quot;Простоквашино&quot; 1, 2013 в продаже с 7 декабря - Новости - Отдых с детьми - OSD.RU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23520" y="188640"/>
            <a:ext cx="4320480" cy="5886655"/>
          </a:xfrm>
          <a:prstGeom prst="rect">
            <a:avLst/>
          </a:prstGeom>
          <a:noFill/>
        </p:spPr>
      </p:pic>
      <p:pic>
        <p:nvPicPr>
          <p:cNvPr id="28678" name="Picture 6" descr="Журнал &quot;Простоквашино&quot; 6/2014 в продаже с 16 мая - Новости - Отдых с детьми - OSD.RU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91680" y="2780928"/>
            <a:ext cx="2808312" cy="38052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Обои рабочего стола // Обои заставки // Графика // Themes Background Бесплатные фотообои 1600x1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61172"/>
          </a:xfrm>
          <a:prstGeom prst="rect">
            <a:avLst/>
          </a:prstGeom>
          <a:noFill/>
        </p:spPr>
      </p:pic>
      <p:pic>
        <p:nvPicPr>
          <p:cNvPr id="27650" name="Picture 2" descr="Муравейник №5, 201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692696"/>
            <a:ext cx="2952328" cy="4016773"/>
          </a:xfrm>
          <a:prstGeom prst="rect">
            <a:avLst/>
          </a:prstGeom>
          <a:noFill/>
        </p:spPr>
      </p:pic>
      <p:pic>
        <p:nvPicPr>
          <p:cNvPr id="27652" name="Picture 4" descr="Муравейник 4, 201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11960" y="548680"/>
            <a:ext cx="4124325" cy="5715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Обои рабочего стола // Обои заставки // Графика // Themes Background Бесплатные фотообои 1600x1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3172"/>
            <a:ext cx="9144000" cy="6861172"/>
          </a:xfrm>
          <a:prstGeom prst="rect">
            <a:avLst/>
          </a:prstGeom>
          <a:noFill/>
        </p:spPr>
      </p:pic>
      <p:pic>
        <p:nvPicPr>
          <p:cNvPr id="26626" name="Picture 2" descr="Журналы 20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3" y="499662"/>
            <a:ext cx="4248472" cy="6011989"/>
          </a:xfrm>
          <a:prstGeom prst="rect">
            <a:avLst/>
          </a:prstGeom>
          <a:noFill/>
        </p:spPr>
      </p:pic>
      <p:pic>
        <p:nvPicPr>
          <p:cNvPr id="26628" name="Picture 4" descr="Подписка на газету &quot;Кот и Пес&quot;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60032" y="332656"/>
            <a:ext cx="2592288" cy="3474769"/>
          </a:xfrm>
          <a:prstGeom prst="rect">
            <a:avLst/>
          </a:prstGeom>
          <a:noFill/>
        </p:spPr>
      </p:pic>
      <p:pic>
        <p:nvPicPr>
          <p:cNvPr id="26630" name="Picture 6" descr="http://kotipesmag.ru/wp-content/uploads/HLIC/0d62f9392fadfaa238e1c5e414b7c3a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28184" y="3861048"/>
            <a:ext cx="2016224" cy="272190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Обои рабочего стола // Обои заставки // Графика // Themes Background Бесплатные фотообои 1600x1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3172"/>
            <a:ext cx="9144000" cy="6861172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55294" y="692696"/>
            <a:ext cx="8833444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3600" b="1" cap="all" spc="0" dirty="0" smtClean="0">
                <a:ln/>
                <a:solidFill>
                  <a:srgbClr val="FF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Период </a:t>
            </a:r>
            <a:r>
              <a:rPr lang="ru-RU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– </a:t>
            </a:r>
            <a:r>
              <a:rPr lang="ru-RU" sz="2800" b="1" cap="all" spc="0" dirty="0" smtClean="0">
                <a:ln/>
                <a:solidFill>
                  <a:schemeClr val="tx2">
                    <a:lumMod val="75000"/>
                  </a:schemeClr>
                </a:solidFill>
                <a:effectLst>
                  <a:reflection blurRad="10000" stA="55000" endPos="48000" dist="500" dir="5400000" sy="-100000" algn="bl" rotWithShape="0"/>
                </a:effectLst>
              </a:rPr>
              <a:t>промежуток времени, в течение которого что-нибудь происходит.</a:t>
            </a:r>
            <a:endParaRPr lang="ru-RU" sz="2800" b="1" cap="all" spc="0" dirty="0">
              <a:ln/>
              <a:solidFill>
                <a:schemeClr val="tx2">
                  <a:lumMod val="75000"/>
                </a:schemeClr>
              </a:solidFill>
              <a:effectLst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74178" y="2564904"/>
            <a:ext cx="7395679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3600" b="1" cap="all" spc="0" dirty="0" smtClean="0">
                <a:ln/>
                <a:solidFill>
                  <a:srgbClr val="FF0000"/>
                </a:solidFill>
                <a:effectLst>
                  <a:reflection blurRad="10000" stA="55000" endPos="48000" dist="500" dir="5400000" sy="-100000" algn="bl" rotWithShape="0"/>
                </a:effectLst>
              </a:rPr>
              <a:t>Периодика</a:t>
            </a:r>
            <a:r>
              <a:rPr lang="ru-RU" sz="2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– </a:t>
            </a:r>
            <a:r>
              <a:rPr lang="ru-RU" sz="2800" b="1" cap="all" spc="0" dirty="0" smtClean="0">
                <a:ln/>
                <a:solidFill>
                  <a:schemeClr val="tx2">
                    <a:lumMod val="75000"/>
                  </a:schemeClr>
                </a:solidFill>
                <a:effectLst>
                  <a:reflection blurRad="10000" stA="55000" endPos="48000" dist="500" dir="5400000" sy="-100000" algn="bl" rotWithShape="0"/>
                </a:effectLst>
              </a:rPr>
              <a:t>периодические издания </a:t>
            </a:r>
          </a:p>
          <a:p>
            <a:pPr algn="ctr"/>
            <a:r>
              <a:rPr lang="ru-RU" sz="2800" b="1" cap="all" spc="0" dirty="0" smtClean="0">
                <a:ln/>
                <a:solidFill>
                  <a:schemeClr val="tx2">
                    <a:lumMod val="75000"/>
                  </a:schemeClr>
                </a:solidFill>
                <a:effectLst>
                  <a:reflection blurRad="10000" stA="55000" endPos="48000" dist="500" dir="5400000" sy="-100000" algn="bl" rotWithShape="0"/>
                </a:effectLst>
              </a:rPr>
              <a:t>(газеты, журналы, ежегодники).</a:t>
            </a:r>
            <a:endParaRPr lang="ru-RU" sz="2800" b="1" cap="all" spc="0" dirty="0">
              <a:ln/>
              <a:solidFill>
                <a:schemeClr val="tx2">
                  <a:lumMod val="75000"/>
                </a:schemeClr>
              </a:solidFill>
              <a:effectLst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18100" y="4437112"/>
            <a:ext cx="7507825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3600" b="1" cap="all" spc="0" dirty="0" smtClean="0">
                <a:ln/>
                <a:solidFill>
                  <a:srgbClr val="FF0000"/>
                </a:solidFill>
                <a:effectLst>
                  <a:reflection blurRad="10000" stA="55000" endPos="48000" dist="500" dir="5400000" sy="-100000" algn="bl" rotWithShape="0"/>
                </a:effectLst>
              </a:rPr>
              <a:t>Журналист</a:t>
            </a:r>
            <a:r>
              <a:rPr lang="ru-RU" sz="32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– </a:t>
            </a:r>
            <a:r>
              <a:rPr lang="ru-RU" sz="2800" b="1" cap="all" spc="0" dirty="0" smtClean="0">
                <a:ln/>
                <a:solidFill>
                  <a:schemeClr val="tx2">
                    <a:lumMod val="75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литературный работник, </a:t>
            </a:r>
          </a:p>
          <a:p>
            <a:pPr algn="ctr"/>
            <a:r>
              <a:rPr lang="ru-RU" sz="2800" b="1" cap="all" spc="0" dirty="0" smtClean="0">
                <a:ln/>
                <a:solidFill>
                  <a:schemeClr val="tx2">
                    <a:lumMod val="75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занимающийся журналистикой. </a:t>
            </a:r>
            <a:endParaRPr lang="ru-RU" sz="2800" b="1" cap="all" spc="0" dirty="0">
              <a:ln/>
              <a:solidFill>
                <a:schemeClr val="tx2">
                  <a:lumMod val="75000"/>
                </a:schemeClr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Обои рабочего стола // Обои заставки // Графика // Themes Background Бесплатные фотообои 1600x1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3172"/>
            <a:ext cx="9144000" cy="6861172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0" y="764704"/>
            <a:ext cx="9468544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3600" b="1" cap="all" spc="0" dirty="0" smtClean="0">
                <a:ln/>
                <a:solidFill>
                  <a:srgbClr val="FF0000"/>
                </a:solidFill>
                <a:effectLst>
                  <a:reflection blurRad="10000" stA="55000" endPos="48000" dist="500" dir="5400000" sy="-100000" algn="bl" rotWithShape="0"/>
                </a:effectLst>
              </a:rPr>
              <a:t>Тираж</a:t>
            </a:r>
            <a:r>
              <a:rPr lang="ru-RU" sz="36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– </a:t>
            </a:r>
            <a:r>
              <a:rPr lang="ru-RU" sz="2800" b="1" cap="all" spc="0" dirty="0" smtClean="0">
                <a:ln/>
                <a:solidFill>
                  <a:schemeClr val="tx2">
                    <a:lumMod val="75000"/>
                  </a:schemeClr>
                </a:solidFill>
                <a:effectLst>
                  <a:reflection blurRad="10000" stA="55000" endPos="48000" dist="500" dir="5400000" sy="-100000" algn="bl" rotWithShape="0"/>
                </a:effectLst>
              </a:rPr>
              <a:t>количество экземпляров выпущенного </a:t>
            </a:r>
          </a:p>
          <a:p>
            <a:pPr algn="ctr"/>
            <a:r>
              <a:rPr lang="ru-RU" sz="2800" b="1" cap="all" spc="0" dirty="0" smtClean="0">
                <a:ln/>
                <a:solidFill>
                  <a:schemeClr val="tx2">
                    <a:lumMod val="75000"/>
                  </a:schemeClr>
                </a:solidFill>
                <a:effectLst>
                  <a:reflection blurRad="10000" stA="55000" endPos="48000" dist="500" dir="5400000" sy="-100000" algn="bl" rotWithShape="0"/>
                </a:effectLst>
              </a:rPr>
              <a:t>в свет печатного издания.</a:t>
            </a:r>
            <a:endParaRPr lang="ru-RU" sz="2800" b="1" cap="all" spc="0" dirty="0">
              <a:ln/>
              <a:solidFill>
                <a:schemeClr val="tx2">
                  <a:lumMod val="75000"/>
                </a:schemeClr>
              </a:solidFill>
              <a:effectLst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2967335"/>
            <a:ext cx="8280920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3600" b="1" cap="all" spc="0" dirty="0" smtClean="0">
                <a:ln/>
                <a:solidFill>
                  <a:srgbClr val="FF0000"/>
                </a:solidFill>
                <a:effectLst>
                  <a:reflection blurRad="10000" stA="55000" endPos="48000" dist="500" dir="5400000" sy="-100000" algn="bl" rotWithShape="0"/>
                </a:effectLst>
              </a:rPr>
              <a:t>Номер</a:t>
            </a:r>
            <a:r>
              <a:rPr lang="ru-RU" sz="28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– </a:t>
            </a:r>
            <a:r>
              <a:rPr lang="ru-RU" sz="2800" b="1" cap="all" spc="0" dirty="0" smtClean="0">
                <a:ln/>
                <a:solidFill>
                  <a:schemeClr val="tx2">
                    <a:lumMod val="75000"/>
                  </a:schemeClr>
                </a:solidFill>
                <a:effectLst>
                  <a:reflection blurRad="10000" stA="55000" endPos="48000" dist="500" dir="5400000" sy="-100000" algn="bl" rotWithShape="0"/>
                </a:effectLst>
              </a:rPr>
              <a:t>порядковое число предмета </a:t>
            </a:r>
          </a:p>
          <a:p>
            <a:pPr algn="ctr"/>
            <a:r>
              <a:rPr lang="ru-RU" sz="2800" b="1" cap="all" spc="0" dirty="0" smtClean="0">
                <a:ln/>
                <a:solidFill>
                  <a:schemeClr val="tx2">
                    <a:lumMod val="75000"/>
                  </a:schemeClr>
                </a:solidFill>
                <a:effectLst>
                  <a:reflection blurRad="10000" stA="55000" endPos="48000" dist="500" dir="5400000" sy="-100000" algn="bl" rotWithShape="0"/>
                </a:effectLst>
              </a:rPr>
              <a:t>в ряду других однородных.</a:t>
            </a:r>
            <a:endParaRPr lang="ru-RU" sz="2800" b="1" cap="all" spc="0" dirty="0">
              <a:ln/>
              <a:solidFill>
                <a:schemeClr val="tx2">
                  <a:lumMod val="75000"/>
                </a:schemeClr>
              </a:solidFill>
              <a:effectLst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11560" y="5085183"/>
            <a:ext cx="7992888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3600" b="1" cap="all" spc="0" dirty="0" smtClean="0">
                <a:ln/>
                <a:solidFill>
                  <a:srgbClr val="FF0000"/>
                </a:solidFill>
                <a:effectLst>
                  <a:reflection blurRad="10000" stA="55000" endPos="48000" dist="500" dir="5400000" sy="-100000" algn="bl" rotWithShape="0"/>
                </a:effectLst>
              </a:rPr>
              <a:t>Экземпляр</a:t>
            </a:r>
            <a:r>
              <a:rPr lang="ru-RU" sz="36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- </a:t>
            </a:r>
            <a:r>
              <a:rPr lang="ru-RU" sz="2800" b="1" cap="all" spc="0" dirty="0" smtClean="0">
                <a:ln/>
                <a:solidFill>
                  <a:schemeClr val="tx2">
                    <a:lumMod val="75000"/>
                  </a:schemeClr>
                </a:solidFill>
              </a:rPr>
              <a:t>отдельный предмет из ряда подобных.</a:t>
            </a:r>
            <a:endParaRPr lang="ru-RU" sz="3600" b="1" cap="all" spc="0" dirty="0">
              <a:ln/>
              <a:solidFill>
                <a:schemeClr val="tx2">
                  <a:lumMod val="75000"/>
                </a:schemeClr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Обои рабочего стола // Обои заставки // Графика // Themes Background Бесплатные фотообои 1600x1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3172"/>
            <a:ext cx="9144000" cy="6861172"/>
          </a:xfrm>
          <a:prstGeom prst="rect">
            <a:avLst/>
          </a:prstGeom>
          <a:noFill/>
        </p:spPr>
      </p:pic>
      <p:pic>
        <p:nvPicPr>
          <p:cNvPr id="10242" name="Picture 2" descr="Анонс журнала Веселые картинки издательского дома &quot;Веселые картинки&quot;.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88640"/>
            <a:ext cx="3672408" cy="4872061"/>
          </a:xfrm>
          <a:prstGeom prst="rect">
            <a:avLst/>
          </a:prstGeom>
          <a:noFill/>
        </p:spPr>
      </p:pic>
      <p:pic>
        <p:nvPicPr>
          <p:cNvPr id="10244" name="Picture 4" descr="Весёлые картинки 1970 01 - скачать, прочитать - поиск книг в электронных библиотеках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9584" y="0"/>
            <a:ext cx="3744416" cy="2980378"/>
          </a:xfrm>
          <a:prstGeom prst="rect">
            <a:avLst/>
          </a:prstGeom>
          <a:noFill/>
        </p:spPr>
      </p:pic>
      <p:pic>
        <p:nvPicPr>
          <p:cNvPr id="10246" name="Picture 6" descr="Веселые картинки 1 1982 Скачать журнал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99992" y="3159669"/>
            <a:ext cx="2880320" cy="369833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Обои рабочего стола // Обои заставки // Графика // Themes Background Бесплатные фотообои 1600x1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61172"/>
          </a:xfrm>
          <a:prstGeom prst="rect">
            <a:avLst/>
          </a:prstGeom>
          <a:noFill/>
        </p:spPr>
      </p:pic>
      <p:pic>
        <p:nvPicPr>
          <p:cNvPr id="9218" name="Picture 2" descr="Ульяновская областная библиотека для детей и юношества им. Аксакова, сайт, форум, афиша, события, конкурсы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048" y="908720"/>
            <a:ext cx="3716938" cy="4981204"/>
          </a:xfrm>
          <a:prstGeom prst="rect">
            <a:avLst/>
          </a:prstGeom>
          <a:noFill/>
        </p:spPr>
      </p:pic>
      <p:pic>
        <p:nvPicPr>
          <p:cNvPr id="9220" name="Picture 4" descr="Филя 5-6/2012 купить в интернет-магазине Read.ru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548680"/>
            <a:ext cx="4248472" cy="56804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Обои рабочего стола // Обои заставки // Графика // Themes Background Бесплатные фотообои 1600x1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3172"/>
            <a:ext cx="9144000" cy="6861172"/>
          </a:xfrm>
          <a:prstGeom prst="rect">
            <a:avLst/>
          </a:prstGeom>
          <a:noFill/>
        </p:spPr>
      </p:pic>
      <p:pic>
        <p:nvPicPr>
          <p:cNvPr id="8194" name="Picture 2" descr="http://s14.radikal.ru/i187/1304/14/f79b6176313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1052736"/>
            <a:ext cx="3672408" cy="5196804"/>
          </a:xfrm>
          <a:prstGeom prst="rect">
            <a:avLst/>
          </a:prstGeom>
          <a:noFill/>
        </p:spPr>
      </p:pic>
      <p:pic>
        <p:nvPicPr>
          <p:cNvPr id="8196" name="Picture 4" descr="Свирелька №6, 2014 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27984" y="188640"/>
            <a:ext cx="2450650" cy="3461370"/>
          </a:xfrm>
          <a:prstGeom prst="rect">
            <a:avLst/>
          </a:prstGeom>
          <a:noFill/>
        </p:spPr>
      </p:pic>
      <p:pic>
        <p:nvPicPr>
          <p:cNvPr id="8198" name="Picture 6" descr="http://s2.docme.ru/store/data/000134072_1-b54eaef375ee5d27d419e940b6c558da-200x300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940152" y="2060848"/>
            <a:ext cx="3009122" cy="45136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Обои рабочего стола // Обои заставки // Графика // Themes Background Бесплатные фотообои 1600x1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3172"/>
            <a:ext cx="9144000" cy="6861172"/>
          </a:xfrm>
          <a:prstGeom prst="rect">
            <a:avLst/>
          </a:prstGeom>
          <a:noFill/>
        </p:spPr>
      </p:pic>
      <p:pic>
        <p:nvPicPr>
          <p:cNvPr id="7170" name="Picture 2" descr="Журнал &quot;Тошка и компания&quot; 2-2014, в продаже с 17 января - Но…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7" y="548680"/>
            <a:ext cx="4234357" cy="5748139"/>
          </a:xfrm>
          <a:prstGeom prst="rect">
            <a:avLst/>
          </a:prstGeom>
          <a:noFill/>
        </p:spPr>
      </p:pic>
      <p:pic>
        <p:nvPicPr>
          <p:cNvPr id="7172" name="Picture 4" descr="Журнал &quot;Тошка и компания&quot; 7, 2013 в продаже с 14 июня - Новости - Отдых с детьми - OSD.RU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4008" y="548680"/>
            <a:ext cx="4232799" cy="576719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Обои рабочего стола // Обои заставки // Графика // Themes Background Бесплатные фотообои 1600x1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3172"/>
            <a:ext cx="9144000" cy="6861172"/>
          </a:xfrm>
          <a:prstGeom prst="rect">
            <a:avLst/>
          </a:prstGeom>
          <a:noFill/>
        </p:spPr>
      </p:pic>
      <p:pic>
        <p:nvPicPr>
          <p:cNvPr id="6146" name="Picture 2" descr="Игровые-развивающие журналы - Страница 2 - Форум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1916832"/>
            <a:ext cx="3510732" cy="4458072"/>
          </a:xfrm>
          <a:prstGeom prst="rect">
            <a:avLst/>
          </a:prstGeom>
          <a:noFill/>
        </p:spPr>
      </p:pic>
      <p:pic>
        <p:nvPicPr>
          <p:cNvPr id="6148" name="Picture 4" descr="Винни-Пух и его друзья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6056" y="692696"/>
            <a:ext cx="2857500" cy="39814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Обои рабочего стола // Обои заставки // Графика // Themes Background Бесплатные фотообои 1600x1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3172"/>
            <a:ext cx="9144000" cy="6861172"/>
          </a:xfrm>
          <a:prstGeom prst="rect">
            <a:avLst/>
          </a:prstGeom>
          <a:noFill/>
        </p:spPr>
      </p:pic>
      <p:pic>
        <p:nvPicPr>
          <p:cNvPr id="5122" name="Picture 2" descr="Комикс Микки Маус 2000 год - 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260648"/>
            <a:ext cx="3041862" cy="4465713"/>
          </a:xfrm>
          <a:prstGeom prst="rect">
            <a:avLst/>
          </a:prstGeom>
          <a:noFill/>
        </p:spPr>
      </p:pic>
      <p:pic>
        <p:nvPicPr>
          <p:cNvPr id="5124" name="Picture 4" descr="Архив номеров - Том и Джерри - Журналы - Издательство &quot;Эгмонт Россия&quot;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80112" y="188640"/>
            <a:ext cx="3168352" cy="4616741"/>
          </a:xfrm>
          <a:prstGeom prst="rect">
            <a:avLst/>
          </a:prstGeom>
          <a:noFill/>
        </p:spPr>
      </p:pic>
      <p:pic>
        <p:nvPicPr>
          <p:cNvPr id="5126" name="Picture 6" descr="Журнал &quot;Играем с Барби&quot; 3, 2013 в продаже с 1 марта - Новости - Отдых с детьми - OSD.RU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915816" y="3059757"/>
            <a:ext cx="2808312" cy="379824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</TotalTime>
  <Words>72</Words>
  <Application>Microsoft Office PowerPoint</Application>
  <PresentationFormat>Экран (4:3)</PresentationFormat>
  <Paragraphs>15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Машенька</dc:creator>
  <cp:lastModifiedBy>202</cp:lastModifiedBy>
  <cp:revision>7</cp:revision>
  <dcterms:created xsi:type="dcterms:W3CDTF">2014-12-02T18:01:42Z</dcterms:created>
  <dcterms:modified xsi:type="dcterms:W3CDTF">2016-12-02T11:24:13Z</dcterms:modified>
</cp:coreProperties>
</file>