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12/2/2016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63" name="Rectangle 51"/>
          <p:cNvSpPr>
            <a:spLocks noChangeArrowheads="1"/>
          </p:cNvSpPr>
          <p:nvPr/>
        </p:nvSpPr>
        <p:spPr bwMode="auto">
          <a:xfrm>
            <a:off x="1905000" y="0"/>
            <a:ext cx="49788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Фонетический разбор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65" name="Rectangle 53"/>
          <p:cNvSpPr>
            <a:spLocks noChangeArrowheads="1"/>
          </p:cNvSpPr>
          <p:nvPr/>
        </p:nvSpPr>
        <p:spPr bwMode="auto">
          <a:xfrm>
            <a:off x="228600" y="685800"/>
            <a:ext cx="86106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Записать слово с маленькой буквы, разбив его на  слоги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Поставить ударение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следующей строчке записать букву и звук, который  она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обозначает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Записать характеристику звука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Подводим черту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64" name="AutoShape 52"/>
          <p:cNvSpPr>
            <a:spLocks noChangeShapeType="1"/>
          </p:cNvSpPr>
          <p:nvPr/>
        </p:nvSpPr>
        <p:spPr bwMode="auto">
          <a:xfrm flipH="1">
            <a:off x="530225" y="803275"/>
            <a:ext cx="76200" cy="142875"/>
          </a:xfrm>
          <a:prstGeom prst="straightConnector1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66" name="Rectangle 54"/>
          <p:cNvSpPr>
            <a:spLocks noChangeArrowheads="1"/>
          </p:cNvSpPr>
          <p:nvPr/>
        </p:nvSpPr>
        <p:spPr bwMode="auto">
          <a:xfrm>
            <a:off x="228600" y="2971800"/>
            <a:ext cx="579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Записываем количество букв и звуков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81400" y="3429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Образец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8967" name="Rectangle 55"/>
          <p:cNvSpPr>
            <a:spLocks noChangeArrowheads="1"/>
          </p:cNvSpPr>
          <p:nvPr/>
        </p:nvSpPr>
        <p:spPr bwMode="auto">
          <a:xfrm>
            <a:off x="457200" y="3733800"/>
            <a:ext cx="114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я-ма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968" name="AutoShape 56"/>
          <p:cNvCxnSpPr>
            <a:cxnSpLocks noChangeShapeType="1"/>
          </p:cNvCxnSpPr>
          <p:nvPr/>
        </p:nvCxnSpPr>
        <p:spPr bwMode="auto">
          <a:xfrm rot="10800000" flipV="1">
            <a:off x="609600" y="3657600"/>
            <a:ext cx="225423" cy="177800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sp>
        <p:nvSpPr>
          <p:cNvPr id="38992" name="AutoShape 80"/>
          <p:cNvSpPr>
            <a:spLocks/>
          </p:cNvSpPr>
          <p:nvPr/>
        </p:nvSpPr>
        <p:spPr bwMode="auto">
          <a:xfrm>
            <a:off x="649288" y="512763"/>
            <a:ext cx="109537" cy="185737"/>
          </a:xfrm>
          <a:prstGeom prst="leftBracket">
            <a:avLst>
              <a:gd name="adj" fmla="val 1413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95" name="AutoShape 83"/>
          <p:cNvSpPr>
            <a:spLocks/>
          </p:cNvSpPr>
          <p:nvPr/>
        </p:nvSpPr>
        <p:spPr bwMode="auto">
          <a:xfrm>
            <a:off x="649288" y="788988"/>
            <a:ext cx="109537" cy="185737"/>
          </a:xfrm>
          <a:prstGeom prst="leftBracket">
            <a:avLst>
              <a:gd name="adj" fmla="val 1413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97" name="AutoShape 85"/>
          <p:cNvSpPr>
            <a:spLocks/>
          </p:cNvSpPr>
          <p:nvPr/>
        </p:nvSpPr>
        <p:spPr bwMode="auto">
          <a:xfrm>
            <a:off x="930275" y="788988"/>
            <a:ext cx="90488" cy="185737"/>
          </a:xfrm>
          <a:prstGeom prst="rightBracket">
            <a:avLst>
              <a:gd name="adj" fmla="val 17105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001" name="Rectangle 89"/>
          <p:cNvSpPr>
            <a:spLocks noChangeArrowheads="1"/>
          </p:cNvSpPr>
          <p:nvPr/>
        </p:nvSpPr>
        <p:spPr bwMode="auto">
          <a:xfrm>
            <a:off x="304800" y="3886200"/>
            <a:ext cx="42409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   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согл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непарн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мягк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85800" y="41910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й</a:t>
            </a:r>
            <a:endParaRPr lang="ru-RU" sz="2400" dirty="0"/>
          </a:p>
        </p:txBody>
      </p:sp>
      <p:sp>
        <p:nvSpPr>
          <p:cNvPr id="39003" name="AutoShape 91"/>
          <p:cNvSpPr>
            <a:spLocks/>
          </p:cNvSpPr>
          <p:nvPr/>
        </p:nvSpPr>
        <p:spPr bwMode="auto">
          <a:xfrm>
            <a:off x="609600" y="4267200"/>
            <a:ext cx="188912" cy="381000"/>
          </a:xfrm>
          <a:prstGeom prst="leftBracket">
            <a:avLst>
              <a:gd name="adj" fmla="val 1413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005" name="AutoShape 93"/>
          <p:cNvSpPr>
            <a:spLocks/>
          </p:cNvSpPr>
          <p:nvPr/>
        </p:nvSpPr>
        <p:spPr bwMode="auto">
          <a:xfrm>
            <a:off x="990600" y="4267200"/>
            <a:ext cx="152400" cy="381000"/>
          </a:xfrm>
          <a:prstGeom prst="rightBracket">
            <a:avLst>
              <a:gd name="adj" fmla="val 17105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4" name="TextBox 93"/>
          <p:cNvSpPr txBox="1"/>
          <p:nvPr/>
        </p:nvSpPr>
        <p:spPr>
          <a:xfrm>
            <a:off x="685800" y="5257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м</a:t>
            </a:r>
            <a:endParaRPr lang="ru-RU" sz="2400" dirty="0"/>
          </a:p>
        </p:txBody>
      </p:sp>
      <p:sp>
        <p:nvSpPr>
          <p:cNvPr id="95" name="TextBox 94"/>
          <p:cNvSpPr txBox="1"/>
          <p:nvPr/>
        </p:nvSpPr>
        <p:spPr>
          <a:xfrm>
            <a:off x="685800" y="4648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а</a:t>
            </a:r>
            <a:endParaRPr lang="ru-RU" sz="2400" dirty="0"/>
          </a:p>
        </p:txBody>
      </p:sp>
      <p:sp>
        <p:nvSpPr>
          <p:cNvPr id="96" name="TextBox 95"/>
          <p:cNvSpPr txBox="1"/>
          <p:nvPr/>
        </p:nvSpPr>
        <p:spPr>
          <a:xfrm>
            <a:off x="685800" y="57150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а</a:t>
            </a:r>
            <a:endParaRPr lang="ru-RU" sz="2400" dirty="0"/>
          </a:p>
        </p:txBody>
      </p:sp>
      <p:sp>
        <p:nvSpPr>
          <p:cNvPr id="39006" name="Rectangle 94"/>
          <p:cNvSpPr>
            <a:spLocks noChangeArrowheads="1"/>
          </p:cNvSpPr>
          <p:nvPr/>
        </p:nvSpPr>
        <p:spPr bwMode="auto">
          <a:xfrm>
            <a:off x="1295400" y="4724400"/>
            <a:ext cx="10342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гл., уд.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AutoShape 91"/>
          <p:cNvSpPr>
            <a:spLocks/>
          </p:cNvSpPr>
          <p:nvPr/>
        </p:nvSpPr>
        <p:spPr bwMode="auto">
          <a:xfrm>
            <a:off x="609600" y="4800600"/>
            <a:ext cx="188912" cy="381000"/>
          </a:xfrm>
          <a:prstGeom prst="leftBracket">
            <a:avLst>
              <a:gd name="adj" fmla="val 1413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9" name="AutoShape 93"/>
          <p:cNvSpPr>
            <a:spLocks/>
          </p:cNvSpPr>
          <p:nvPr/>
        </p:nvSpPr>
        <p:spPr bwMode="auto">
          <a:xfrm>
            <a:off x="990600" y="4800600"/>
            <a:ext cx="166688" cy="381000"/>
          </a:xfrm>
          <a:prstGeom prst="rightBracket">
            <a:avLst>
              <a:gd name="adj" fmla="val 17105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010" name="Rectangle 9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012" name="Rectangle 100"/>
          <p:cNvSpPr>
            <a:spLocks noChangeArrowheads="1"/>
          </p:cNvSpPr>
          <p:nvPr/>
        </p:nvSpPr>
        <p:spPr bwMode="auto">
          <a:xfrm>
            <a:off x="228600" y="5029200"/>
            <a:ext cx="42120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   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согл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непарн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AutoShape 91"/>
          <p:cNvSpPr>
            <a:spLocks/>
          </p:cNvSpPr>
          <p:nvPr/>
        </p:nvSpPr>
        <p:spPr bwMode="auto">
          <a:xfrm>
            <a:off x="609600" y="5334000"/>
            <a:ext cx="188912" cy="381000"/>
          </a:xfrm>
          <a:prstGeom prst="leftBracket">
            <a:avLst>
              <a:gd name="adj" fmla="val 1413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7" name="AutoShape 93"/>
          <p:cNvSpPr>
            <a:spLocks/>
          </p:cNvSpPr>
          <p:nvPr/>
        </p:nvSpPr>
        <p:spPr bwMode="auto">
          <a:xfrm>
            <a:off x="990600" y="5334000"/>
            <a:ext cx="166688" cy="381000"/>
          </a:xfrm>
          <a:prstGeom prst="rightBracket">
            <a:avLst>
              <a:gd name="adj" fmla="val 17105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01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85725" cy="161925"/>
          </a:xfrm>
          <a:prstGeom prst="rect">
            <a:avLst/>
          </a:prstGeom>
          <a:noFill/>
        </p:spPr>
      </p:pic>
      <p:sp>
        <p:nvSpPr>
          <p:cNvPr id="39017" name="Rectangle 10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018" name="Rectangle 106"/>
          <p:cNvSpPr>
            <a:spLocks noChangeArrowheads="1"/>
          </p:cNvSpPr>
          <p:nvPr/>
        </p:nvSpPr>
        <p:spPr bwMode="auto">
          <a:xfrm>
            <a:off x="4572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019" name="Rectangle 107"/>
          <p:cNvSpPr>
            <a:spLocks noChangeArrowheads="1"/>
          </p:cNvSpPr>
          <p:nvPr/>
        </p:nvSpPr>
        <p:spPr bwMode="auto">
          <a:xfrm>
            <a:off x="228600" y="5791200"/>
            <a:ext cx="24546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           гл.,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безуд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AutoShape 91"/>
          <p:cNvSpPr>
            <a:spLocks/>
          </p:cNvSpPr>
          <p:nvPr/>
        </p:nvSpPr>
        <p:spPr bwMode="auto">
          <a:xfrm>
            <a:off x="609600" y="5867400"/>
            <a:ext cx="188912" cy="381000"/>
          </a:xfrm>
          <a:prstGeom prst="leftBracket">
            <a:avLst>
              <a:gd name="adj" fmla="val 1413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6" name="AutoShape 93"/>
          <p:cNvSpPr>
            <a:spLocks/>
          </p:cNvSpPr>
          <p:nvPr/>
        </p:nvSpPr>
        <p:spPr bwMode="auto">
          <a:xfrm>
            <a:off x="990600" y="5867400"/>
            <a:ext cx="166688" cy="381000"/>
          </a:xfrm>
          <a:prstGeom prst="rightBracket">
            <a:avLst>
              <a:gd name="adj" fmla="val 17105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9020" name="AutoShape 108"/>
          <p:cNvCxnSpPr>
            <a:cxnSpLocks noChangeShapeType="1"/>
          </p:cNvCxnSpPr>
          <p:nvPr/>
        </p:nvCxnSpPr>
        <p:spPr bwMode="auto">
          <a:xfrm>
            <a:off x="381000" y="6324600"/>
            <a:ext cx="3581400" cy="1588"/>
          </a:xfrm>
          <a:prstGeom prst="straightConnector1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cxnSp>
      <p:sp>
        <p:nvSpPr>
          <p:cNvPr id="39021" name="Rectangle 109"/>
          <p:cNvSpPr>
            <a:spLocks noChangeArrowheads="1"/>
          </p:cNvSpPr>
          <p:nvPr/>
        </p:nvSpPr>
        <p:spPr bwMode="auto">
          <a:xfrm>
            <a:off x="228600" y="6396335"/>
            <a:ext cx="1393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б., 4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</TotalTime>
  <Words>76</Words>
  <PresentationFormat>Экран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Литейная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</cp:revision>
  <dcterms:created xsi:type="dcterms:W3CDTF">2016-12-01T22:06:59Z</dcterms:created>
  <dcterms:modified xsi:type="dcterms:W3CDTF">2016-12-01T22:38:14Z</dcterms:modified>
</cp:coreProperties>
</file>