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6" r:id="rId3"/>
    <p:sldId id="256" r:id="rId4"/>
    <p:sldId id="257" r:id="rId5"/>
    <p:sldId id="260" r:id="rId6"/>
    <p:sldId id="261" r:id="rId7"/>
    <p:sldId id="267" r:id="rId8"/>
    <p:sldId id="262" r:id="rId9"/>
    <p:sldId id="268" r:id="rId10"/>
    <p:sldId id="263" r:id="rId11"/>
    <p:sldId id="264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95BF4-39DD-49DF-821F-E813C2EDA19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55D22EE1-F855-451F-A78A-49DBF702BE80}">
      <dgm:prSet phldrT="[Текст]" phldr="1"/>
      <dgm:spPr/>
      <dgm:t>
        <a:bodyPr/>
        <a:lstStyle/>
        <a:p>
          <a:endParaRPr lang="ru-RU"/>
        </a:p>
      </dgm:t>
    </dgm:pt>
    <dgm:pt modelId="{16FE5325-DBB9-4951-AF4F-A95CE92879E8}" type="parTrans" cxnId="{51C1E724-CE29-4C69-90D6-E90C324E16E7}">
      <dgm:prSet/>
      <dgm:spPr/>
      <dgm:t>
        <a:bodyPr/>
        <a:lstStyle/>
        <a:p>
          <a:endParaRPr lang="ru-RU"/>
        </a:p>
      </dgm:t>
    </dgm:pt>
    <dgm:pt modelId="{C1F44814-F566-4303-A7E7-E707461A8C48}" type="sibTrans" cxnId="{51C1E724-CE29-4C69-90D6-E90C324E16E7}">
      <dgm:prSet/>
      <dgm:spPr/>
      <dgm:t>
        <a:bodyPr/>
        <a:lstStyle/>
        <a:p>
          <a:endParaRPr lang="ru-RU"/>
        </a:p>
      </dgm:t>
    </dgm:pt>
    <dgm:pt modelId="{DE6E9CD4-907C-41B6-97E2-884590B40F44}">
      <dgm:prSet phldrT="[Текст]" phldr="1"/>
      <dgm:spPr/>
      <dgm:t>
        <a:bodyPr/>
        <a:lstStyle/>
        <a:p>
          <a:endParaRPr lang="ru-RU"/>
        </a:p>
      </dgm:t>
    </dgm:pt>
    <dgm:pt modelId="{94E02107-5B95-45F5-97CC-82541A7FC6AF}" type="parTrans" cxnId="{CDB2CA05-3534-48C1-8E27-E2B250053ABB}">
      <dgm:prSet/>
      <dgm:spPr/>
      <dgm:t>
        <a:bodyPr/>
        <a:lstStyle/>
        <a:p>
          <a:endParaRPr lang="ru-RU"/>
        </a:p>
      </dgm:t>
    </dgm:pt>
    <dgm:pt modelId="{042FDD74-359A-44E7-B294-E887667C267E}" type="sibTrans" cxnId="{CDB2CA05-3534-48C1-8E27-E2B250053ABB}">
      <dgm:prSet/>
      <dgm:spPr/>
      <dgm:t>
        <a:bodyPr/>
        <a:lstStyle/>
        <a:p>
          <a:endParaRPr lang="ru-RU"/>
        </a:p>
      </dgm:t>
    </dgm:pt>
    <dgm:pt modelId="{0BF5F4A8-B047-468F-8A8C-BD457F2B97F0}">
      <dgm:prSet phldrT="[Текст]" phldr="1"/>
      <dgm:spPr/>
      <dgm:t>
        <a:bodyPr/>
        <a:lstStyle/>
        <a:p>
          <a:endParaRPr lang="ru-RU"/>
        </a:p>
      </dgm:t>
    </dgm:pt>
    <dgm:pt modelId="{93C975AE-9354-4D7D-8E08-0114B9658222}" type="parTrans" cxnId="{EFEF04C6-0AA1-4500-A4FF-A8E273F92D9E}">
      <dgm:prSet/>
      <dgm:spPr/>
      <dgm:t>
        <a:bodyPr/>
        <a:lstStyle/>
        <a:p>
          <a:endParaRPr lang="ru-RU"/>
        </a:p>
      </dgm:t>
    </dgm:pt>
    <dgm:pt modelId="{9BC04F42-5BA2-48F1-9BB6-4535C3ECC874}" type="sibTrans" cxnId="{EFEF04C6-0AA1-4500-A4FF-A8E273F92D9E}">
      <dgm:prSet/>
      <dgm:spPr/>
      <dgm:t>
        <a:bodyPr/>
        <a:lstStyle/>
        <a:p>
          <a:endParaRPr lang="ru-RU"/>
        </a:p>
      </dgm:t>
    </dgm:pt>
    <dgm:pt modelId="{8BE22BC2-215B-44B7-9648-F479D739AC93}">
      <dgm:prSet phldrT="[Текст]" phldr="1"/>
      <dgm:spPr/>
      <dgm:t>
        <a:bodyPr/>
        <a:lstStyle/>
        <a:p>
          <a:endParaRPr lang="ru-RU"/>
        </a:p>
      </dgm:t>
    </dgm:pt>
    <dgm:pt modelId="{74BE6FEB-DE40-48B6-BBB9-E526E4C680DD}" type="parTrans" cxnId="{0CECC761-FB8E-4193-A019-88F07F22991B}">
      <dgm:prSet/>
      <dgm:spPr/>
      <dgm:t>
        <a:bodyPr/>
        <a:lstStyle/>
        <a:p>
          <a:endParaRPr lang="ru-RU"/>
        </a:p>
      </dgm:t>
    </dgm:pt>
    <dgm:pt modelId="{171B7FA5-92A3-4B50-A41F-0EB29D651477}" type="sibTrans" cxnId="{0CECC761-FB8E-4193-A019-88F07F22991B}">
      <dgm:prSet/>
      <dgm:spPr/>
      <dgm:t>
        <a:bodyPr/>
        <a:lstStyle/>
        <a:p>
          <a:endParaRPr lang="ru-RU"/>
        </a:p>
      </dgm:t>
    </dgm:pt>
    <dgm:pt modelId="{DE601708-20B5-4BC3-B26B-D673D558F5EF}">
      <dgm:prSet phldrT="[Текст]" phldr="1"/>
      <dgm:spPr/>
      <dgm:t>
        <a:bodyPr/>
        <a:lstStyle/>
        <a:p>
          <a:endParaRPr lang="ru-RU" dirty="0"/>
        </a:p>
      </dgm:t>
    </dgm:pt>
    <dgm:pt modelId="{8FC87AD3-3BAC-4CB2-8D11-3AE7C59C0286}" type="parTrans" cxnId="{ADFA72BF-5525-4FE8-99CF-91F7192DB79D}">
      <dgm:prSet/>
      <dgm:spPr/>
      <dgm:t>
        <a:bodyPr/>
        <a:lstStyle/>
        <a:p>
          <a:endParaRPr lang="ru-RU"/>
        </a:p>
      </dgm:t>
    </dgm:pt>
    <dgm:pt modelId="{86F96BB1-AEF0-4999-804A-D1204F3093F0}" type="sibTrans" cxnId="{ADFA72BF-5525-4FE8-99CF-91F7192DB79D}">
      <dgm:prSet/>
      <dgm:spPr/>
      <dgm:t>
        <a:bodyPr/>
        <a:lstStyle/>
        <a:p>
          <a:endParaRPr lang="ru-RU"/>
        </a:p>
      </dgm:t>
    </dgm:pt>
    <dgm:pt modelId="{72B9ECF5-9BBC-46EF-8503-C3553F9E5C15}">
      <dgm:prSet phldrT="[Текст]" phldr="1"/>
      <dgm:spPr/>
      <dgm:t>
        <a:bodyPr/>
        <a:lstStyle/>
        <a:p>
          <a:endParaRPr lang="ru-RU"/>
        </a:p>
      </dgm:t>
    </dgm:pt>
    <dgm:pt modelId="{FA9CDF3B-4C04-4624-AEB4-0068FCEB5BC4}" type="parTrans" cxnId="{B0BD1E76-1A6B-4E01-8845-3913AE164133}">
      <dgm:prSet/>
      <dgm:spPr/>
      <dgm:t>
        <a:bodyPr/>
        <a:lstStyle/>
        <a:p>
          <a:endParaRPr lang="ru-RU"/>
        </a:p>
      </dgm:t>
    </dgm:pt>
    <dgm:pt modelId="{8A5A1521-498F-4212-835D-151104C16E4D}" type="sibTrans" cxnId="{B0BD1E76-1A6B-4E01-8845-3913AE164133}">
      <dgm:prSet/>
      <dgm:spPr/>
      <dgm:t>
        <a:bodyPr/>
        <a:lstStyle/>
        <a:p>
          <a:endParaRPr lang="ru-RU"/>
        </a:p>
      </dgm:t>
    </dgm:pt>
    <dgm:pt modelId="{856924F7-0726-4477-9A8A-9477A86255E2}" type="pres">
      <dgm:prSet presAssocID="{FA695BF4-39DD-49DF-821F-E813C2EDA1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686DD55-09AB-4258-845F-7F47D6D87F36}" type="pres">
      <dgm:prSet presAssocID="{55D22EE1-F855-451F-A78A-49DBF702BE80}" presName="root" presStyleCnt="0"/>
      <dgm:spPr/>
    </dgm:pt>
    <dgm:pt modelId="{E1426D28-0BB6-48BF-BB6B-C9850556DC80}" type="pres">
      <dgm:prSet presAssocID="{55D22EE1-F855-451F-A78A-49DBF702BE80}" presName="rootComposite" presStyleCnt="0"/>
      <dgm:spPr/>
    </dgm:pt>
    <dgm:pt modelId="{635A4A54-80A4-43D3-AA5D-866E4E99C88F}" type="pres">
      <dgm:prSet presAssocID="{55D22EE1-F855-451F-A78A-49DBF702BE80}" presName="rootText" presStyleLbl="node1" presStyleIdx="0" presStyleCnt="2"/>
      <dgm:spPr/>
      <dgm:t>
        <a:bodyPr/>
        <a:lstStyle/>
        <a:p>
          <a:endParaRPr lang="ru-RU"/>
        </a:p>
      </dgm:t>
    </dgm:pt>
    <dgm:pt modelId="{63CDD7A6-611C-42CC-8531-4663CFDBD3D7}" type="pres">
      <dgm:prSet presAssocID="{55D22EE1-F855-451F-A78A-49DBF702BE80}" presName="rootConnector" presStyleLbl="node1" presStyleIdx="0" presStyleCnt="2"/>
      <dgm:spPr/>
      <dgm:t>
        <a:bodyPr/>
        <a:lstStyle/>
        <a:p>
          <a:endParaRPr lang="ru-RU"/>
        </a:p>
      </dgm:t>
    </dgm:pt>
    <dgm:pt modelId="{6F1B6B20-A837-4088-854F-E8DEBD685E24}" type="pres">
      <dgm:prSet presAssocID="{55D22EE1-F855-451F-A78A-49DBF702BE80}" presName="childShape" presStyleCnt="0"/>
      <dgm:spPr/>
    </dgm:pt>
    <dgm:pt modelId="{3EBBEF64-19CA-4657-98C2-BED61C4E2828}" type="pres">
      <dgm:prSet presAssocID="{94E02107-5B95-45F5-97CC-82541A7FC6AF}" presName="Name13" presStyleLbl="parChTrans1D2" presStyleIdx="0" presStyleCnt="4"/>
      <dgm:spPr/>
      <dgm:t>
        <a:bodyPr/>
        <a:lstStyle/>
        <a:p>
          <a:endParaRPr lang="ru-RU"/>
        </a:p>
      </dgm:t>
    </dgm:pt>
    <dgm:pt modelId="{B251F0F9-8FD2-44B7-A2BB-0C3CAFEE3348}" type="pres">
      <dgm:prSet presAssocID="{DE6E9CD4-907C-41B6-97E2-884590B40F44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089CC-5EF4-4FB4-8BF2-89F2D0CE74B8}" type="pres">
      <dgm:prSet presAssocID="{93C975AE-9354-4D7D-8E08-0114B9658222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4552501-49E5-4314-95FB-2606DD4F5C09}" type="pres">
      <dgm:prSet presAssocID="{0BF5F4A8-B047-468F-8A8C-BD457F2B97F0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0EFBAD-1C40-4844-A677-F7D8B961D494}" type="pres">
      <dgm:prSet presAssocID="{8BE22BC2-215B-44B7-9648-F479D739AC93}" presName="root" presStyleCnt="0"/>
      <dgm:spPr/>
    </dgm:pt>
    <dgm:pt modelId="{66EAB9E5-1305-436E-9D59-1FAC82DA1D42}" type="pres">
      <dgm:prSet presAssocID="{8BE22BC2-215B-44B7-9648-F479D739AC93}" presName="rootComposite" presStyleCnt="0"/>
      <dgm:spPr/>
    </dgm:pt>
    <dgm:pt modelId="{DA8D785B-6C06-4319-A59B-720856F6AA7F}" type="pres">
      <dgm:prSet presAssocID="{8BE22BC2-215B-44B7-9648-F479D739AC93}" presName="rootText" presStyleLbl="node1" presStyleIdx="1" presStyleCnt="2"/>
      <dgm:spPr/>
      <dgm:t>
        <a:bodyPr/>
        <a:lstStyle/>
        <a:p>
          <a:endParaRPr lang="ru-RU"/>
        </a:p>
      </dgm:t>
    </dgm:pt>
    <dgm:pt modelId="{E54B8F0B-4043-4683-B5C2-43A6F00231C0}" type="pres">
      <dgm:prSet presAssocID="{8BE22BC2-215B-44B7-9648-F479D739AC93}" presName="rootConnector" presStyleLbl="node1" presStyleIdx="1" presStyleCnt="2"/>
      <dgm:spPr/>
      <dgm:t>
        <a:bodyPr/>
        <a:lstStyle/>
        <a:p>
          <a:endParaRPr lang="ru-RU"/>
        </a:p>
      </dgm:t>
    </dgm:pt>
    <dgm:pt modelId="{B444E666-C53B-4F2F-8B18-9C82ED1E1668}" type="pres">
      <dgm:prSet presAssocID="{8BE22BC2-215B-44B7-9648-F479D739AC93}" presName="childShape" presStyleCnt="0"/>
      <dgm:spPr/>
    </dgm:pt>
    <dgm:pt modelId="{2D52C938-6642-4F52-B3E3-FF638EA82C88}" type="pres">
      <dgm:prSet presAssocID="{8FC87AD3-3BAC-4CB2-8D11-3AE7C59C028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FEC65D14-CE20-4004-B751-F7FF288D1C03}" type="pres">
      <dgm:prSet presAssocID="{DE601708-20B5-4BC3-B26B-D673D558F5E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7D4FF-FE52-4E35-8699-63CF6C91F12D}" type="pres">
      <dgm:prSet presAssocID="{FA9CDF3B-4C04-4624-AEB4-0068FCEB5BC4}" presName="Name13" presStyleLbl="parChTrans1D2" presStyleIdx="3" presStyleCnt="4"/>
      <dgm:spPr/>
      <dgm:t>
        <a:bodyPr/>
        <a:lstStyle/>
        <a:p>
          <a:endParaRPr lang="ru-RU"/>
        </a:p>
      </dgm:t>
    </dgm:pt>
    <dgm:pt modelId="{7EEE013C-0C91-4843-9A2D-084B92CBBEAD}" type="pres">
      <dgm:prSet presAssocID="{72B9ECF5-9BBC-46EF-8503-C3553F9E5C15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EF04C6-0AA1-4500-A4FF-A8E273F92D9E}" srcId="{55D22EE1-F855-451F-A78A-49DBF702BE80}" destId="{0BF5F4A8-B047-468F-8A8C-BD457F2B97F0}" srcOrd="1" destOrd="0" parTransId="{93C975AE-9354-4D7D-8E08-0114B9658222}" sibTransId="{9BC04F42-5BA2-48F1-9BB6-4535C3ECC874}"/>
    <dgm:cxn modelId="{50DF8B29-1514-4E00-BF95-338B2DA216A2}" type="presOf" srcId="{0BF5F4A8-B047-468F-8A8C-BD457F2B97F0}" destId="{54552501-49E5-4314-95FB-2606DD4F5C09}" srcOrd="0" destOrd="0" presId="urn:microsoft.com/office/officeart/2005/8/layout/hierarchy3"/>
    <dgm:cxn modelId="{3485E8C6-3446-4C55-B8FE-05EA60154E44}" type="presOf" srcId="{94E02107-5B95-45F5-97CC-82541A7FC6AF}" destId="{3EBBEF64-19CA-4657-98C2-BED61C4E2828}" srcOrd="0" destOrd="0" presId="urn:microsoft.com/office/officeart/2005/8/layout/hierarchy3"/>
    <dgm:cxn modelId="{E07E67B0-CDA9-49AF-93AC-E2FD47B941C5}" type="presOf" srcId="{93C975AE-9354-4D7D-8E08-0114B9658222}" destId="{993089CC-5EF4-4FB4-8BF2-89F2D0CE74B8}" srcOrd="0" destOrd="0" presId="urn:microsoft.com/office/officeart/2005/8/layout/hierarchy3"/>
    <dgm:cxn modelId="{DE3E346D-07F8-448C-B985-06BC26D3C47F}" type="presOf" srcId="{DE601708-20B5-4BC3-B26B-D673D558F5EF}" destId="{FEC65D14-CE20-4004-B751-F7FF288D1C03}" srcOrd="0" destOrd="0" presId="urn:microsoft.com/office/officeart/2005/8/layout/hierarchy3"/>
    <dgm:cxn modelId="{0CECC761-FB8E-4193-A019-88F07F22991B}" srcId="{FA695BF4-39DD-49DF-821F-E813C2EDA192}" destId="{8BE22BC2-215B-44B7-9648-F479D739AC93}" srcOrd="1" destOrd="0" parTransId="{74BE6FEB-DE40-48B6-BBB9-E526E4C680DD}" sibTransId="{171B7FA5-92A3-4B50-A41F-0EB29D651477}"/>
    <dgm:cxn modelId="{576707DC-C3DE-4F26-AF1C-2B391148E63F}" type="presOf" srcId="{FA9CDF3B-4C04-4624-AEB4-0068FCEB5BC4}" destId="{B877D4FF-FE52-4E35-8699-63CF6C91F12D}" srcOrd="0" destOrd="0" presId="urn:microsoft.com/office/officeart/2005/8/layout/hierarchy3"/>
    <dgm:cxn modelId="{AFD108D9-7CD4-44F6-ABB4-DC75C8590F9D}" type="presOf" srcId="{8BE22BC2-215B-44B7-9648-F479D739AC93}" destId="{DA8D785B-6C06-4319-A59B-720856F6AA7F}" srcOrd="0" destOrd="0" presId="urn:microsoft.com/office/officeart/2005/8/layout/hierarchy3"/>
    <dgm:cxn modelId="{6CAADFAC-AE8A-47E3-A715-694C2E1E8737}" type="presOf" srcId="{55D22EE1-F855-451F-A78A-49DBF702BE80}" destId="{635A4A54-80A4-43D3-AA5D-866E4E99C88F}" srcOrd="0" destOrd="0" presId="urn:microsoft.com/office/officeart/2005/8/layout/hierarchy3"/>
    <dgm:cxn modelId="{83D13193-9CAA-4CDE-98FE-F79784884B9D}" type="presOf" srcId="{72B9ECF5-9BBC-46EF-8503-C3553F9E5C15}" destId="{7EEE013C-0C91-4843-9A2D-084B92CBBEAD}" srcOrd="0" destOrd="0" presId="urn:microsoft.com/office/officeart/2005/8/layout/hierarchy3"/>
    <dgm:cxn modelId="{1531A470-E197-44ED-BBBB-811BB2DD68A1}" type="presOf" srcId="{55D22EE1-F855-451F-A78A-49DBF702BE80}" destId="{63CDD7A6-611C-42CC-8531-4663CFDBD3D7}" srcOrd="1" destOrd="0" presId="urn:microsoft.com/office/officeart/2005/8/layout/hierarchy3"/>
    <dgm:cxn modelId="{CDB2CA05-3534-48C1-8E27-E2B250053ABB}" srcId="{55D22EE1-F855-451F-A78A-49DBF702BE80}" destId="{DE6E9CD4-907C-41B6-97E2-884590B40F44}" srcOrd="0" destOrd="0" parTransId="{94E02107-5B95-45F5-97CC-82541A7FC6AF}" sibTransId="{042FDD74-359A-44E7-B294-E887667C267E}"/>
    <dgm:cxn modelId="{32097B2D-4922-4F8C-8805-8DA5E967B7F9}" type="presOf" srcId="{DE6E9CD4-907C-41B6-97E2-884590B40F44}" destId="{B251F0F9-8FD2-44B7-A2BB-0C3CAFEE3348}" srcOrd="0" destOrd="0" presId="urn:microsoft.com/office/officeart/2005/8/layout/hierarchy3"/>
    <dgm:cxn modelId="{51C1E724-CE29-4C69-90D6-E90C324E16E7}" srcId="{FA695BF4-39DD-49DF-821F-E813C2EDA192}" destId="{55D22EE1-F855-451F-A78A-49DBF702BE80}" srcOrd="0" destOrd="0" parTransId="{16FE5325-DBB9-4951-AF4F-A95CE92879E8}" sibTransId="{C1F44814-F566-4303-A7E7-E707461A8C48}"/>
    <dgm:cxn modelId="{ADFA72BF-5525-4FE8-99CF-91F7192DB79D}" srcId="{8BE22BC2-215B-44B7-9648-F479D739AC93}" destId="{DE601708-20B5-4BC3-B26B-D673D558F5EF}" srcOrd="0" destOrd="0" parTransId="{8FC87AD3-3BAC-4CB2-8D11-3AE7C59C0286}" sibTransId="{86F96BB1-AEF0-4999-804A-D1204F3093F0}"/>
    <dgm:cxn modelId="{8AD6B6E7-CE04-489A-9A12-EC477425EF8C}" type="presOf" srcId="{FA695BF4-39DD-49DF-821F-E813C2EDA192}" destId="{856924F7-0726-4477-9A8A-9477A86255E2}" srcOrd="0" destOrd="0" presId="urn:microsoft.com/office/officeart/2005/8/layout/hierarchy3"/>
    <dgm:cxn modelId="{081BED2B-56DA-4734-BB04-59CFC4976701}" type="presOf" srcId="{8FC87AD3-3BAC-4CB2-8D11-3AE7C59C0286}" destId="{2D52C938-6642-4F52-B3E3-FF638EA82C88}" srcOrd="0" destOrd="0" presId="urn:microsoft.com/office/officeart/2005/8/layout/hierarchy3"/>
    <dgm:cxn modelId="{B0BD1E76-1A6B-4E01-8845-3913AE164133}" srcId="{8BE22BC2-215B-44B7-9648-F479D739AC93}" destId="{72B9ECF5-9BBC-46EF-8503-C3553F9E5C15}" srcOrd="1" destOrd="0" parTransId="{FA9CDF3B-4C04-4624-AEB4-0068FCEB5BC4}" sibTransId="{8A5A1521-498F-4212-835D-151104C16E4D}"/>
    <dgm:cxn modelId="{E800E09C-5C88-4CF8-B1AF-4616C2DC8C52}" type="presOf" srcId="{8BE22BC2-215B-44B7-9648-F479D739AC93}" destId="{E54B8F0B-4043-4683-B5C2-43A6F00231C0}" srcOrd="1" destOrd="0" presId="urn:microsoft.com/office/officeart/2005/8/layout/hierarchy3"/>
    <dgm:cxn modelId="{82D1E550-517C-4702-B0C9-276EE9D432A6}" type="presParOf" srcId="{856924F7-0726-4477-9A8A-9477A86255E2}" destId="{1686DD55-09AB-4258-845F-7F47D6D87F36}" srcOrd="0" destOrd="0" presId="urn:microsoft.com/office/officeart/2005/8/layout/hierarchy3"/>
    <dgm:cxn modelId="{F06965EA-6B43-4F77-981C-9E63D013BDEE}" type="presParOf" srcId="{1686DD55-09AB-4258-845F-7F47D6D87F36}" destId="{E1426D28-0BB6-48BF-BB6B-C9850556DC80}" srcOrd="0" destOrd="0" presId="urn:microsoft.com/office/officeart/2005/8/layout/hierarchy3"/>
    <dgm:cxn modelId="{C52F3D5A-4C44-4E4B-8C33-340242D955A6}" type="presParOf" srcId="{E1426D28-0BB6-48BF-BB6B-C9850556DC80}" destId="{635A4A54-80A4-43D3-AA5D-866E4E99C88F}" srcOrd="0" destOrd="0" presId="urn:microsoft.com/office/officeart/2005/8/layout/hierarchy3"/>
    <dgm:cxn modelId="{4882436C-CB73-4CB4-9D6F-C96F116147AC}" type="presParOf" srcId="{E1426D28-0BB6-48BF-BB6B-C9850556DC80}" destId="{63CDD7A6-611C-42CC-8531-4663CFDBD3D7}" srcOrd="1" destOrd="0" presId="urn:microsoft.com/office/officeart/2005/8/layout/hierarchy3"/>
    <dgm:cxn modelId="{BBA2A942-A9B3-4709-8536-7023D2640440}" type="presParOf" srcId="{1686DD55-09AB-4258-845F-7F47D6D87F36}" destId="{6F1B6B20-A837-4088-854F-E8DEBD685E24}" srcOrd="1" destOrd="0" presId="urn:microsoft.com/office/officeart/2005/8/layout/hierarchy3"/>
    <dgm:cxn modelId="{41597060-D44E-43AB-B078-95D26ABADCD7}" type="presParOf" srcId="{6F1B6B20-A837-4088-854F-E8DEBD685E24}" destId="{3EBBEF64-19CA-4657-98C2-BED61C4E2828}" srcOrd="0" destOrd="0" presId="urn:microsoft.com/office/officeart/2005/8/layout/hierarchy3"/>
    <dgm:cxn modelId="{9F4A897C-C1FA-4C00-B94A-A443B54CF9EA}" type="presParOf" srcId="{6F1B6B20-A837-4088-854F-E8DEBD685E24}" destId="{B251F0F9-8FD2-44B7-A2BB-0C3CAFEE3348}" srcOrd="1" destOrd="0" presId="urn:microsoft.com/office/officeart/2005/8/layout/hierarchy3"/>
    <dgm:cxn modelId="{952BEE52-9B65-421C-9078-A1A494E5DADC}" type="presParOf" srcId="{6F1B6B20-A837-4088-854F-E8DEBD685E24}" destId="{993089CC-5EF4-4FB4-8BF2-89F2D0CE74B8}" srcOrd="2" destOrd="0" presId="urn:microsoft.com/office/officeart/2005/8/layout/hierarchy3"/>
    <dgm:cxn modelId="{A56AD9EE-A660-4CF3-BD20-A91A7ED30FB3}" type="presParOf" srcId="{6F1B6B20-A837-4088-854F-E8DEBD685E24}" destId="{54552501-49E5-4314-95FB-2606DD4F5C09}" srcOrd="3" destOrd="0" presId="urn:microsoft.com/office/officeart/2005/8/layout/hierarchy3"/>
    <dgm:cxn modelId="{47A24FB3-D4CB-4126-9BE3-D7885548121C}" type="presParOf" srcId="{856924F7-0726-4477-9A8A-9477A86255E2}" destId="{030EFBAD-1C40-4844-A677-F7D8B961D494}" srcOrd="1" destOrd="0" presId="urn:microsoft.com/office/officeart/2005/8/layout/hierarchy3"/>
    <dgm:cxn modelId="{EF25A8D3-0C30-4BDB-B179-EBCFD5410176}" type="presParOf" srcId="{030EFBAD-1C40-4844-A677-F7D8B961D494}" destId="{66EAB9E5-1305-436E-9D59-1FAC82DA1D42}" srcOrd="0" destOrd="0" presId="urn:microsoft.com/office/officeart/2005/8/layout/hierarchy3"/>
    <dgm:cxn modelId="{C4850D4D-493C-4DCD-87A8-B19AD4061577}" type="presParOf" srcId="{66EAB9E5-1305-436E-9D59-1FAC82DA1D42}" destId="{DA8D785B-6C06-4319-A59B-720856F6AA7F}" srcOrd="0" destOrd="0" presId="urn:microsoft.com/office/officeart/2005/8/layout/hierarchy3"/>
    <dgm:cxn modelId="{E5F3CEE0-D458-44E9-90FD-194D88200DAE}" type="presParOf" srcId="{66EAB9E5-1305-436E-9D59-1FAC82DA1D42}" destId="{E54B8F0B-4043-4683-B5C2-43A6F00231C0}" srcOrd="1" destOrd="0" presId="urn:microsoft.com/office/officeart/2005/8/layout/hierarchy3"/>
    <dgm:cxn modelId="{273BA5A8-504A-466B-A690-4FF64C5EAD3F}" type="presParOf" srcId="{030EFBAD-1C40-4844-A677-F7D8B961D494}" destId="{B444E666-C53B-4F2F-8B18-9C82ED1E1668}" srcOrd="1" destOrd="0" presId="urn:microsoft.com/office/officeart/2005/8/layout/hierarchy3"/>
    <dgm:cxn modelId="{6E1CB38E-F4B7-4A9F-97C5-28912ACB3213}" type="presParOf" srcId="{B444E666-C53B-4F2F-8B18-9C82ED1E1668}" destId="{2D52C938-6642-4F52-B3E3-FF638EA82C88}" srcOrd="0" destOrd="0" presId="urn:microsoft.com/office/officeart/2005/8/layout/hierarchy3"/>
    <dgm:cxn modelId="{592F9C89-F1CB-4783-B3B5-C25152D804F1}" type="presParOf" srcId="{B444E666-C53B-4F2F-8B18-9C82ED1E1668}" destId="{FEC65D14-CE20-4004-B751-F7FF288D1C03}" srcOrd="1" destOrd="0" presId="urn:microsoft.com/office/officeart/2005/8/layout/hierarchy3"/>
    <dgm:cxn modelId="{397CFC58-52F7-4292-90BE-8B4A2F06AD94}" type="presParOf" srcId="{B444E666-C53B-4F2F-8B18-9C82ED1E1668}" destId="{B877D4FF-FE52-4E35-8699-63CF6C91F12D}" srcOrd="2" destOrd="0" presId="urn:microsoft.com/office/officeart/2005/8/layout/hierarchy3"/>
    <dgm:cxn modelId="{2E875F99-17A3-4A2E-AD10-69FE50AABC0A}" type="presParOf" srcId="{B444E666-C53B-4F2F-8B18-9C82ED1E1668}" destId="{7EEE013C-0C91-4843-9A2D-084B92CBBEA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5A4A54-80A4-43D3-AA5D-866E4E99C88F}">
      <dsp:nvSpPr>
        <dsp:cNvPr id="0" name=""/>
        <dsp:cNvSpPr/>
      </dsp:nvSpPr>
      <dsp:spPr>
        <a:xfrm>
          <a:off x="3382152" y="62"/>
          <a:ext cx="210975" cy="1054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382152" y="62"/>
        <a:ext cx="210975" cy="105487"/>
      </dsp:txXfrm>
    </dsp:sp>
    <dsp:sp modelId="{3EBBEF64-19CA-4657-98C2-BED61C4E2828}">
      <dsp:nvSpPr>
        <dsp:cNvPr id="0" name=""/>
        <dsp:cNvSpPr/>
      </dsp:nvSpPr>
      <dsp:spPr>
        <a:xfrm>
          <a:off x="3357530" y="59830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24835"/>
              </a:lnTo>
              <a:lnTo>
                <a:pt x="66817" y="124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1F0F9-8FD2-44B7-A2BB-0C3CAFEE3348}">
      <dsp:nvSpPr>
        <dsp:cNvPr id="0" name=""/>
        <dsp:cNvSpPr/>
      </dsp:nvSpPr>
      <dsp:spPr>
        <a:xfrm>
          <a:off x="3424347" y="131922"/>
          <a:ext cx="168780" cy="105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24347" y="131922"/>
        <a:ext cx="168780" cy="105487"/>
      </dsp:txXfrm>
    </dsp:sp>
    <dsp:sp modelId="{993089CC-5EF4-4FB4-8BF2-89F2D0CE74B8}">
      <dsp:nvSpPr>
        <dsp:cNvPr id="0" name=""/>
        <dsp:cNvSpPr/>
      </dsp:nvSpPr>
      <dsp:spPr>
        <a:xfrm>
          <a:off x="3357530" y="105550"/>
          <a:ext cx="91440" cy="210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0975"/>
              </a:lnTo>
              <a:lnTo>
                <a:pt x="66817" y="2109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52501-49E5-4314-95FB-2606DD4F5C09}">
      <dsp:nvSpPr>
        <dsp:cNvPr id="0" name=""/>
        <dsp:cNvSpPr/>
      </dsp:nvSpPr>
      <dsp:spPr>
        <a:xfrm>
          <a:off x="3424347" y="263781"/>
          <a:ext cx="168780" cy="105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24347" y="263781"/>
        <a:ext cx="168780" cy="105487"/>
      </dsp:txXfrm>
    </dsp:sp>
    <dsp:sp modelId="{DA8D785B-6C06-4319-A59B-720856F6AA7F}">
      <dsp:nvSpPr>
        <dsp:cNvPr id="0" name=""/>
        <dsp:cNvSpPr/>
      </dsp:nvSpPr>
      <dsp:spPr>
        <a:xfrm>
          <a:off x="3645871" y="62"/>
          <a:ext cx="210975" cy="1054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45871" y="62"/>
        <a:ext cx="210975" cy="105487"/>
      </dsp:txXfrm>
    </dsp:sp>
    <dsp:sp modelId="{2D52C938-6642-4F52-B3E3-FF638EA82C88}">
      <dsp:nvSpPr>
        <dsp:cNvPr id="0" name=""/>
        <dsp:cNvSpPr/>
      </dsp:nvSpPr>
      <dsp:spPr>
        <a:xfrm>
          <a:off x="3621249" y="59830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24835"/>
              </a:lnTo>
              <a:lnTo>
                <a:pt x="66817" y="124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65D14-CE20-4004-B751-F7FF288D1C03}">
      <dsp:nvSpPr>
        <dsp:cNvPr id="0" name=""/>
        <dsp:cNvSpPr/>
      </dsp:nvSpPr>
      <dsp:spPr>
        <a:xfrm>
          <a:off x="3688067" y="131922"/>
          <a:ext cx="168780" cy="105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688067" y="131922"/>
        <a:ext cx="168780" cy="105487"/>
      </dsp:txXfrm>
    </dsp:sp>
    <dsp:sp modelId="{B877D4FF-FE52-4E35-8699-63CF6C91F12D}">
      <dsp:nvSpPr>
        <dsp:cNvPr id="0" name=""/>
        <dsp:cNvSpPr/>
      </dsp:nvSpPr>
      <dsp:spPr>
        <a:xfrm>
          <a:off x="3621249" y="105550"/>
          <a:ext cx="91440" cy="2109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0975"/>
              </a:lnTo>
              <a:lnTo>
                <a:pt x="66817" y="2109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E013C-0C91-4843-9A2D-084B92CBBEAD}">
      <dsp:nvSpPr>
        <dsp:cNvPr id="0" name=""/>
        <dsp:cNvSpPr/>
      </dsp:nvSpPr>
      <dsp:spPr>
        <a:xfrm>
          <a:off x="3688067" y="263781"/>
          <a:ext cx="168780" cy="105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6350" rIns="9525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88067" y="263781"/>
        <a:ext cx="168780" cy="105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Урок-повторение и обобщение знаний по теме «Глагол»</a:t>
            </a:r>
            <a:b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6 класс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810000"/>
            <a:ext cx="7854696" cy="2286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Учитель русского языка и литературы МБОУ «</a:t>
            </a:r>
            <a:r>
              <a:rPr lang="ru-RU" sz="3200" dirty="0" err="1" smtClean="0">
                <a:latin typeface="Monotype Corsiva" pitchFamily="66" charset="0"/>
              </a:rPr>
              <a:t>Кулангинская</a:t>
            </a:r>
            <a:r>
              <a:rPr lang="ru-RU" sz="3200" dirty="0" smtClean="0">
                <a:latin typeface="Monotype Corsiva" pitchFamily="66" charset="0"/>
              </a:rPr>
              <a:t> основная общеобразовательная школа </a:t>
            </a:r>
            <a:r>
              <a:rPr lang="ru-RU" sz="3200" dirty="0" err="1" smtClean="0">
                <a:latin typeface="Monotype Corsiva" pitchFamily="66" charset="0"/>
              </a:rPr>
              <a:t>Кайбицкого</a:t>
            </a:r>
            <a:r>
              <a:rPr lang="ru-RU" sz="3200" dirty="0" smtClean="0">
                <a:latin typeface="Monotype Corsiva" pitchFamily="66" charset="0"/>
              </a:rPr>
              <a:t> муниципального района РТ»</a:t>
            </a:r>
            <a:r>
              <a:rPr lang="ru-RU" sz="3200" dirty="0" err="1" smtClean="0">
                <a:latin typeface="Monotype Corsiva" pitchFamily="66" charset="0"/>
              </a:rPr>
              <a:t>Клочкова</a:t>
            </a:r>
            <a:r>
              <a:rPr lang="ru-RU" sz="3200" dirty="0" smtClean="0">
                <a:latin typeface="Monotype Corsiva" pitchFamily="66" charset="0"/>
              </a:rPr>
              <a:t> Маргарита Михайловна 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-304800"/>
            <a:ext cx="11108266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flipH="1">
            <a:off x="2057400" y="1600200"/>
            <a:ext cx="507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3000" y="147247"/>
            <a:ext cx="6781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петь грустную песню, зарябило перед глазами, тревожит что-то, ветерок холодит, летом поздно темнеет, бережно отнесся к старой вещи, сильно похолодало, трястись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страха, разлеталась из-под ног листва, трясет от озноба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00200" y="2057400"/>
            <a:ext cx="6477000" cy="259080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Файнд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фиб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762000"/>
            <a:ext cx="4419600" cy="91440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2667000"/>
            <a:ext cx="5867400" cy="2057400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>
                <a:gd name="adj" fmla="val 45977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6844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457200"/>
            <a:ext cx="86868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Цели и задачи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Предметные: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обобщение  и систематизация имеющихся у детей знаний о глаголе как части речи; развитие устной и письменной речи учащихся (через выполнение творческих заданий, требование полного ответа на вопрос); развитие воображения.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обучение навыкам эффективной коммуникации, сотрудничества и работы в команде; формирование навыков критического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креативного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мышления для генерации новых идей.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8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Личностные: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формирование интереса  к анализу глагола и изучению законов русского языка, осознание богатства русского языка; обеспечение творческого развития и заинтересованности учащихся в приобретении знаний.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Ваше настроение в начале урока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Users\Резеда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2743200" cy="2269943"/>
          </a:xfrm>
          <a:prstGeom prst="rect">
            <a:avLst/>
          </a:prstGeom>
          <a:noFill/>
        </p:spPr>
      </p:pic>
      <p:pic>
        <p:nvPicPr>
          <p:cNvPr id="1028" name="Picture 4" descr="C:\Users\Резеда\Pictures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0"/>
            <a:ext cx="2389187" cy="2212696"/>
          </a:xfrm>
          <a:prstGeom prst="rect">
            <a:avLst/>
          </a:prstGeom>
          <a:noFill/>
        </p:spPr>
      </p:pic>
      <p:pic>
        <p:nvPicPr>
          <p:cNvPr id="1029" name="Picture 5" descr="C:\Users\Резеда\Pictures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438400"/>
            <a:ext cx="2347790" cy="211199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43000" y="1066800"/>
            <a:ext cx="754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ChevronInverted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Токин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Мэт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6844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90600" y="1676400"/>
            <a:ext cx="6248400" cy="1588532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12500"/>
                <a:gd name="adj2" fmla="val 450"/>
              </a:avLst>
            </a:prstTxWarp>
            <a:spAutoFit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Раунд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Тейбл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11108266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Схема 6"/>
          <p:cNvGraphicFramePr/>
          <p:nvPr/>
        </p:nvGraphicFramePr>
        <p:xfrm>
          <a:off x="0" y="-304800"/>
          <a:ext cx="7239000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52600" y="2210761"/>
            <a:ext cx="6172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Не спеши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языком, торопись делом.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Знал бы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где упасть, соломки постелил бы.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1" y="10668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Выполнить морфологический разбор            выделенных   глаголов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6844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77861" y="838200"/>
            <a:ext cx="6588278" cy="305246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-1068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400 рублей </a:t>
            </a:r>
            <a:r>
              <a:rPr lang="ru-RU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Самэри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470731" y="4876800"/>
            <a:ext cx="95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44958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Напишите сочинение –рассуждение «Мне нравится  весна( лето, осень ,зима)»,  используя глаголы разных наклонений. Одно слово- 10 рублей.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0" y="1828800"/>
            <a:ext cx="6629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Сбереч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(?) 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чувствуеш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(?),  (не)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навидеть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весело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смеят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(?)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ся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совет..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расстраиват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(?)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ся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(не)вид..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ш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(?),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пове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ло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холодом,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прикле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..м объявление,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опазд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на урок,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грохоч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..т по мостовой,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отреж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(?)те хлеба, 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завед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библиотекой, изредка </a:t>
            </a:r>
            <a:r>
              <a:rPr lang="ru-RU" sz="32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посеща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..т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0"/>
            <a:ext cx="111082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0" y="1828800"/>
            <a:ext cx="6629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Сбереч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, чувствуеш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 </a:t>
            </a:r>
            <a:r>
              <a:rPr lang="ru-RU" sz="3200" dirty="0" smtClean="0">
                <a:solidFill>
                  <a:srgbClr val="FF0000"/>
                </a:solidFill>
              </a:rPr>
              <a:t>не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навидеть, весело смеят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ся, совет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вать, расстраиват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ся, </a:t>
            </a:r>
            <a:r>
              <a:rPr lang="ru-RU" sz="3200" dirty="0" smtClean="0">
                <a:solidFill>
                  <a:srgbClr val="FF0000"/>
                </a:solidFill>
              </a:rPr>
              <a:t>не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вид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ш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пове</a:t>
            </a:r>
            <a:r>
              <a:rPr lang="ru-RU" sz="3200" dirty="0" smtClean="0">
                <a:solidFill>
                  <a:srgbClr val="FF0000"/>
                </a:solidFill>
              </a:rPr>
              <a:t>я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ло холодом, прикле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 объявление, опазд</a:t>
            </a:r>
            <a:r>
              <a:rPr lang="ru-RU" sz="3200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 на урок, грохоч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 по мостовой, отреж</a:t>
            </a:r>
            <a:r>
              <a:rPr lang="ru-RU" sz="3200" dirty="0" smtClean="0">
                <a:solidFill>
                  <a:srgbClr val="FF0000"/>
                </a:solidFill>
              </a:rPr>
              <a:t>ь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те хлеба,  завед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вать библиотекой, изредка посеща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323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Урок-повторение и обобщение знаний по теме «Глагол» 6 класс</vt:lpstr>
      <vt:lpstr>Слайд 2</vt:lpstr>
      <vt:lpstr>Ваше настроение в начале урока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Ваше настроение в начале урока</dc:title>
  <dc:creator>Резеда</dc:creator>
  <cp:lastModifiedBy>Резеда</cp:lastModifiedBy>
  <cp:revision>16</cp:revision>
  <dcterms:created xsi:type="dcterms:W3CDTF">2015-04-26T19:04:14Z</dcterms:created>
  <dcterms:modified xsi:type="dcterms:W3CDTF">2015-04-27T19:00:39Z</dcterms:modified>
</cp:coreProperties>
</file>