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556792"/>
            <a:ext cx="9468544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Определённо-личные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                         предложения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6016" y="3861047"/>
            <a:ext cx="424847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Презентацию выполнила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Ученица 8 класса 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МБОУ Поповской ООШ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Гончарова Нина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7660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51720" y="837692"/>
            <a:ext cx="4968552" cy="1224136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87824" y="1146917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Предложения</a:t>
            </a:r>
            <a:endParaRPr lang="ru-RU" sz="32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907704" y="2204864"/>
            <a:ext cx="108012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364088" y="2204864"/>
            <a:ext cx="936104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755576" y="3573016"/>
            <a:ext cx="2520280" cy="93610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51472" y="3573016"/>
            <a:ext cx="3024336" cy="93610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91580" y="371950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Двусоставные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472100" y="3719500"/>
            <a:ext cx="2903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Односоставные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5652120" y="4509120"/>
            <a:ext cx="43204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444208" y="4509120"/>
            <a:ext cx="72008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7020272" y="4402440"/>
            <a:ext cx="14401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7380312" y="2996952"/>
            <a:ext cx="21602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кругленный прямоугольник 25"/>
          <p:cNvSpPr/>
          <p:nvPr/>
        </p:nvSpPr>
        <p:spPr>
          <a:xfrm>
            <a:off x="4068884" y="5157192"/>
            <a:ext cx="1800200" cy="504056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4139560" y="5086054"/>
            <a:ext cx="1583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Определенно-личные</a:t>
            </a:r>
            <a:endParaRPr lang="ru-RU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940152" y="5517232"/>
            <a:ext cx="1800200" cy="61860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5940152" y="5489501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Неопределённо-личные</a:t>
            </a:r>
            <a:endParaRPr lang="ru-RU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020272" y="5086054"/>
            <a:ext cx="1656184" cy="40344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7092280" y="508605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Безличные</a:t>
            </a:r>
            <a:endParaRPr lang="ru-RU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444208" y="2204864"/>
            <a:ext cx="2232248" cy="792088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6516216" y="2298241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Обобщенно-личные</a:t>
            </a:r>
            <a:endParaRPr lang="ru-RU" dirty="0"/>
          </a:p>
        </p:txBody>
      </p:sp>
      <p:cxnSp>
        <p:nvCxnSpPr>
          <p:cNvPr id="35" name="Прямая со стрелкой 34"/>
          <p:cNvCxnSpPr/>
          <p:nvPr/>
        </p:nvCxnSpPr>
        <p:spPr>
          <a:xfrm flipH="1" flipV="1">
            <a:off x="4644008" y="3284984"/>
            <a:ext cx="720080" cy="4345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Скругленный прямоугольник 35"/>
          <p:cNvSpPr/>
          <p:nvPr/>
        </p:nvSpPr>
        <p:spPr>
          <a:xfrm>
            <a:off x="3280636" y="2539584"/>
            <a:ext cx="1944216" cy="69871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3579500" y="2704273"/>
            <a:ext cx="1912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Назывные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04419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692587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Односоставные предложения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628798"/>
            <a:ext cx="7848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Если в предложении есть только один главный член (подлежащее или сказуемое), то такое предложение является односоставным.</a:t>
            </a:r>
          </a:p>
          <a:p>
            <a:endParaRPr lang="ru-RU" dirty="0"/>
          </a:p>
          <a:p>
            <a:r>
              <a:rPr lang="ru-RU" dirty="0" smtClean="0"/>
              <a:t> Глагольные предложения                     Сущ. в имен. падеже</a:t>
            </a:r>
          </a:p>
          <a:p>
            <a:pPr marL="342900" indent="-342900">
              <a:buAutoNum type="arabicParenR"/>
            </a:pPr>
            <a:r>
              <a:rPr lang="ru-RU" dirty="0" smtClean="0"/>
              <a:t>Определенно-личные                       1) назывные </a:t>
            </a:r>
          </a:p>
          <a:p>
            <a:pPr marL="342900" indent="-342900">
              <a:buAutoNum type="arabicParenR"/>
            </a:pPr>
            <a:r>
              <a:rPr lang="ru-RU" dirty="0" smtClean="0"/>
              <a:t>Неопределенно-личные</a:t>
            </a:r>
          </a:p>
          <a:p>
            <a:pPr marL="342900" indent="-342900">
              <a:buAutoNum type="arabicParenR"/>
            </a:pPr>
            <a:r>
              <a:rPr lang="ru-RU" dirty="0" smtClean="0"/>
              <a:t>Обобщенно-личные</a:t>
            </a:r>
          </a:p>
          <a:p>
            <a:pPr marL="342900" indent="-342900">
              <a:buAutoNum type="arabicParenR"/>
            </a:pPr>
            <a:r>
              <a:rPr lang="ru-RU" dirty="0" smtClean="0"/>
              <a:t>Безличные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85741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619672" y="764704"/>
            <a:ext cx="5904656" cy="1152128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63688" y="863714"/>
            <a:ext cx="5904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Определенно-личные предложения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2348880"/>
            <a:ext cx="75608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Определенно-личными называются односоставные предложения, главный член которых выражается личной формой глагола, указывающей на определенное лицо. Глагол в таком случае не нуждается в наличии местоимения, так как значение конкретного лица передается его личным окончанием. Например: Перечитываю длинный указатель названий.</a:t>
            </a:r>
          </a:p>
        </p:txBody>
      </p:sp>
    </p:spTree>
    <p:extLst>
      <p:ext uri="{BB962C8B-B14F-4D97-AF65-F5344CB8AC3E}">
        <p14:creationId xmlns:p14="http://schemas.microsoft.com/office/powerpoint/2010/main" val="1609009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052736"/>
            <a:ext cx="7488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определенно-личных предложениях легко восстанавливается подлежащее путем введения, подстановки личных местоимений </a:t>
            </a:r>
            <a:r>
              <a:rPr lang="ru-RU" sz="2000" i="1" dirty="0"/>
              <a:t> </a:t>
            </a:r>
            <a:r>
              <a:rPr lang="ru-RU" sz="2000" i="1" dirty="0" smtClean="0"/>
              <a:t>я, ты, мы, вы, </a:t>
            </a:r>
            <a:r>
              <a:rPr lang="ru-RU" sz="2000" dirty="0" smtClean="0"/>
              <a:t> а сами предложения нетрудно преобразовывать в двусоставные</a:t>
            </a:r>
          </a:p>
          <a:p>
            <a:r>
              <a:rPr lang="ru-RU" sz="2000" dirty="0" smtClean="0"/>
              <a:t>Например: </a:t>
            </a:r>
            <a:r>
              <a:rPr lang="ru-RU" sz="2000" i="1" dirty="0" smtClean="0"/>
              <a:t>Я иду домой. –Иду домой.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577817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132856"/>
            <a:ext cx="6637468" cy="1362075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-221637"/>
            <a:ext cx="8568952" cy="7107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2677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</TotalTime>
  <Words>145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Остин</vt:lpstr>
      <vt:lpstr>Определённо-личные                                                                                                     предложения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Определённо-личные                                                                                                     предложения</dc:title>
  <cp:lastModifiedBy>Lenovo</cp:lastModifiedBy>
  <cp:revision>4</cp:revision>
  <dcterms:modified xsi:type="dcterms:W3CDTF">2016-12-01T16:39:18Z</dcterms:modified>
</cp:coreProperties>
</file>