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9" r:id="rId3"/>
    <p:sldId id="257" r:id="rId4"/>
    <p:sldId id="271" r:id="rId5"/>
    <p:sldId id="273" r:id="rId6"/>
    <p:sldId id="270" r:id="rId7"/>
    <p:sldId id="274" r:id="rId8"/>
    <p:sldId id="278" r:id="rId9"/>
    <p:sldId id="277" r:id="rId10"/>
    <p:sldId id="275" r:id="rId11"/>
    <p:sldId id="279" r:id="rId12"/>
    <p:sldId id="272" r:id="rId13"/>
    <p:sldId id="276" r:id="rId14"/>
    <p:sldId id="288" r:id="rId15"/>
    <p:sldId id="280" r:id="rId16"/>
    <p:sldId id="284" r:id="rId17"/>
    <p:sldId id="281" r:id="rId18"/>
    <p:sldId id="282" r:id="rId19"/>
    <p:sldId id="283" r:id="rId20"/>
    <p:sldId id="285" r:id="rId21"/>
    <p:sldId id="286" r:id="rId22"/>
    <p:sldId id="287" r:id="rId23"/>
    <p:sldId id="289" r:id="rId24"/>
    <p:sldId id="290" r:id="rId25"/>
    <p:sldId id="291" r:id="rId26"/>
    <p:sldId id="292" r:id="rId27"/>
    <p:sldId id="294" r:id="rId2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1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34D92B8-9191-4340-9267-D47AD6C90E3E}" type="doc">
      <dgm:prSet loTypeId="urn:microsoft.com/office/officeart/2005/8/layout/radial5" loCatId="cycle" qsTypeId="urn:microsoft.com/office/officeart/2005/8/quickstyle/3d1" qsCatId="3D" csTypeId="urn:microsoft.com/office/officeart/2005/8/colors/colorful2" csCatId="colorful" phldr="1"/>
      <dgm:spPr/>
      <dgm:t>
        <a:bodyPr/>
        <a:lstStyle/>
        <a:p>
          <a:endParaRPr lang="ru-RU"/>
        </a:p>
      </dgm:t>
    </dgm:pt>
    <dgm:pt modelId="{57655F70-6EDB-4E6E-AA51-32CD8C4D75AD}">
      <dgm:prSet phldrT="[Текст]"/>
      <dgm:spPr/>
      <dgm:t>
        <a:bodyPr/>
        <a:lstStyle/>
        <a:p>
          <a:r>
            <a:rPr lang="ru-RU" b="1" dirty="0" smtClean="0"/>
            <a:t>Художник и театр.</a:t>
          </a:r>
          <a:endParaRPr lang="ru-RU" b="1" dirty="0"/>
        </a:p>
      </dgm:t>
    </dgm:pt>
    <dgm:pt modelId="{967EFAC3-776C-47FF-A947-00DB62FE93CD}" type="parTrans" cxnId="{E4B3A48F-E007-4604-88EE-C0DB09C1245E}">
      <dgm:prSet/>
      <dgm:spPr/>
      <dgm:t>
        <a:bodyPr/>
        <a:lstStyle/>
        <a:p>
          <a:endParaRPr lang="ru-RU"/>
        </a:p>
      </dgm:t>
    </dgm:pt>
    <dgm:pt modelId="{EA930CDF-36AF-41BA-B60C-FCDC1983F147}" type="sibTrans" cxnId="{E4B3A48F-E007-4604-88EE-C0DB09C1245E}">
      <dgm:prSet/>
      <dgm:spPr/>
      <dgm:t>
        <a:bodyPr/>
        <a:lstStyle/>
        <a:p>
          <a:endParaRPr lang="ru-RU"/>
        </a:p>
      </dgm:t>
    </dgm:pt>
    <dgm:pt modelId="{56325E64-CA29-48C1-81C8-9816127721C2}">
      <dgm:prSet phldrT="[Текст]" custT="1"/>
      <dgm:spPr/>
      <dgm:t>
        <a:bodyPr/>
        <a:lstStyle/>
        <a:p>
          <a:r>
            <a:rPr lang="ru-RU" sz="1800" b="1" dirty="0" smtClean="0"/>
            <a:t>Архитектор  </a:t>
          </a:r>
        </a:p>
        <a:p>
          <a:r>
            <a:rPr lang="ru-RU" sz="1800" b="1" dirty="0" smtClean="0"/>
            <a:t>(Здание, интерьер)</a:t>
          </a:r>
          <a:endParaRPr lang="ru-RU" sz="1800" b="1" dirty="0"/>
        </a:p>
      </dgm:t>
    </dgm:pt>
    <dgm:pt modelId="{0F9BA9FB-70D2-4EEC-98D3-9D91BB99C24A}" type="parTrans" cxnId="{0091F311-ABC1-408D-8DB5-187C01EA6C78}">
      <dgm:prSet/>
      <dgm:spPr/>
      <dgm:t>
        <a:bodyPr/>
        <a:lstStyle/>
        <a:p>
          <a:endParaRPr lang="ru-RU"/>
        </a:p>
      </dgm:t>
    </dgm:pt>
    <dgm:pt modelId="{58E576AE-6BA1-43A4-96D0-46A9755B52ED}" type="sibTrans" cxnId="{0091F311-ABC1-408D-8DB5-187C01EA6C78}">
      <dgm:prSet/>
      <dgm:spPr/>
      <dgm:t>
        <a:bodyPr/>
        <a:lstStyle/>
        <a:p>
          <a:endParaRPr lang="ru-RU"/>
        </a:p>
      </dgm:t>
    </dgm:pt>
    <dgm:pt modelId="{09FED270-1D86-4BC2-BDE8-B4D55A92A686}">
      <dgm:prSet phldrT="[Текст]" custT="1"/>
      <dgm:spPr/>
      <dgm:t>
        <a:bodyPr/>
        <a:lstStyle/>
        <a:p>
          <a:r>
            <a:rPr lang="ru-RU" sz="1800" b="1" dirty="0" smtClean="0"/>
            <a:t>Дизайнер</a:t>
          </a:r>
        </a:p>
        <a:p>
          <a:r>
            <a:rPr lang="ru-RU" sz="1600" b="1" dirty="0" smtClean="0"/>
            <a:t>(Дизайн интерьера, афиш, программок</a:t>
          </a:r>
          <a:r>
            <a:rPr lang="ru-RU" sz="1400" b="1" dirty="0" smtClean="0"/>
            <a:t>)</a:t>
          </a:r>
          <a:endParaRPr lang="ru-RU" sz="1400" b="1" dirty="0"/>
        </a:p>
      </dgm:t>
    </dgm:pt>
    <dgm:pt modelId="{FAB1C001-8295-4448-9320-C3FC17294BF0}" type="parTrans" cxnId="{499FCE05-099B-4A77-A7C5-395E72EC562F}">
      <dgm:prSet/>
      <dgm:spPr/>
      <dgm:t>
        <a:bodyPr/>
        <a:lstStyle/>
        <a:p>
          <a:endParaRPr lang="ru-RU"/>
        </a:p>
      </dgm:t>
    </dgm:pt>
    <dgm:pt modelId="{2821D028-E791-4CE1-95BD-3F0C61B4276B}" type="sibTrans" cxnId="{499FCE05-099B-4A77-A7C5-395E72EC562F}">
      <dgm:prSet/>
      <dgm:spPr/>
      <dgm:t>
        <a:bodyPr/>
        <a:lstStyle/>
        <a:p>
          <a:endParaRPr lang="ru-RU"/>
        </a:p>
      </dgm:t>
    </dgm:pt>
    <dgm:pt modelId="{0805D093-7DA2-4A82-BB58-9EF4699F7238}">
      <dgm:prSet phldrT="[Текст]" custT="1"/>
      <dgm:spPr/>
      <dgm:t>
        <a:bodyPr/>
        <a:lstStyle/>
        <a:p>
          <a:r>
            <a:rPr lang="ru-RU" sz="1400" b="1" dirty="0" smtClean="0"/>
            <a:t>Художник по свету</a:t>
          </a:r>
        </a:p>
        <a:p>
          <a:r>
            <a:rPr lang="ru-RU" sz="1400" b="1" dirty="0" smtClean="0"/>
            <a:t>(Освещение сцены во время представления)</a:t>
          </a:r>
          <a:endParaRPr lang="ru-RU" sz="1400" b="1" dirty="0"/>
        </a:p>
      </dgm:t>
    </dgm:pt>
    <dgm:pt modelId="{64FE3DE3-56A9-42C9-B1BF-78ECDAE78B2B}" type="parTrans" cxnId="{FCF1EBDB-8D39-4918-B400-C18464BC33BB}">
      <dgm:prSet/>
      <dgm:spPr/>
      <dgm:t>
        <a:bodyPr/>
        <a:lstStyle/>
        <a:p>
          <a:endParaRPr lang="ru-RU"/>
        </a:p>
      </dgm:t>
    </dgm:pt>
    <dgm:pt modelId="{C4D1C50D-4BE7-46BB-895E-C5ECE2D952B4}" type="sibTrans" cxnId="{FCF1EBDB-8D39-4918-B400-C18464BC33BB}">
      <dgm:prSet/>
      <dgm:spPr/>
      <dgm:t>
        <a:bodyPr/>
        <a:lstStyle/>
        <a:p>
          <a:endParaRPr lang="ru-RU"/>
        </a:p>
      </dgm:t>
    </dgm:pt>
    <dgm:pt modelId="{F2E230EF-132A-4FCA-9E7D-DD3FF1E73285}">
      <dgm:prSet phldrT="[Текст]"/>
      <dgm:spPr/>
      <dgm:t>
        <a:bodyPr/>
        <a:lstStyle/>
        <a:p>
          <a:r>
            <a:rPr lang="ru-RU" b="1" dirty="0" smtClean="0"/>
            <a:t>Художник по костюмам</a:t>
          </a:r>
        </a:p>
        <a:p>
          <a:r>
            <a:rPr lang="ru-RU" b="1" dirty="0" smtClean="0"/>
            <a:t>(Костюмы актеров, реквизит)</a:t>
          </a:r>
          <a:endParaRPr lang="ru-RU" b="1" dirty="0"/>
        </a:p>
      </dgm:t>
    </dgm:pt>
    <dgm:pt modelId="{B29D5962-BC19-472A-9F5B-84AB018E033E}" type="parTrans" cxnId="{537864E6-3FA7-48D9-A86F-F37D84BE68F2}">
      <dgm:prSet/>
      <dgm:spPr/>
      <dgm:t>
        <a:bodyPr/>
        <a:lstStyle/>
        <a:p>
          <a:endParaRPr lang="ru-RU"/>
        </a:p>
      </dgm:t>
    </dgm:pt>
    <dgm:pt modelId="{40D99E65-4651-4B5B-B91E-6A26479CC7E3}" type="sibTrans" cxnId="{537864E6-3FA7-48D9-A86F-F37D84BE68F2}">
      <dgm:prSet/>
      <dgm:spPr/>
      <dgm:t>
        <a:bodyPr/>
        <a:lstStyle/>
        <a:p>
          <a:endParaRPr lang="ru-RU"/>
        </a:p>
      </dgm:t>
    </dgm:pt>
    <dgm:pt modelId="{9851E1FD-7D03-46FB-8C4F-C7A2CE27CB90}">
      <dgm:prSet phldrT="[Текст]" custT="1"/>
      <dgm:spPr/>
      <dgm:t>
        <a:bodyPr/>
        <a:lstStyle/>
        <a:p>
          <a:r>
            <a:rPr lang="ru-RU" sz="1800" b="1" dirty="0" smtClean="0"/>
            <a:t>Художник-   декоратор</a:t>
          </a:r>
        </a:p>
        <a:p>
          <a:r>
            <a:rPr lang="ru-RU" sz="1800" b="1" dirty="0" smtClean="0"/>
            <a:t>(Декорации, занавес, реквизит</a:t>
          </a:r>
          <a:r>
            <a:rPr lang="ru-RU" sz="1800" dirty="0" smtClean="0"/>
            <a:t>)</a:t>
          </a:r>
          <a:endParaRPr lang="ru-RU" sz="1800" dirty="0"/>
        </a:p>
      </dgm:t>
    </dgm:pt>
    <dgm:pt modelId="{A3CA588C-2AAA-4339-AE4B-7540CA25A1A7}" type="parTrans" cxnId="{4BF268DA-5169-4576-A94A-6F7E6E70EAB8}">
      <dgm:prSet/>
      <dgm:spPr/>
      <dgm:t>
        <a:bodyPr/>
        <a:lstStyle/>
        <a:p>
          <a:endParaRPr lang="ru-RU"/>
        </a:p>
      </dgm:t>
    </dgm:pt>
    <dgm:pt modelId="{F7574137-C1B9-4B1D-AE8E-EC1343D32DFF}" type="sibTrans" cxnId="{4BF268DA-5169-4576-A94A-6F7E6E70EAB8}">
      <dgm:prSet/>
      <dgm:spPr/>
      <dgm:t>
        <a:bodyPr/>
        <a:lstStyle/>
        <a:p>
          <a:endParaRPr lang="ru-RU"/>
        </a:p>
      </dgm:t>
    </dgm:pt>
    <dgm:pt modelId="{2C720B67-BF57-4A95-B3D0-9015CB96E7DD}">
      <dgm:prSet phldrT="[Текст]" custT="1"/>
      <dgm:spPr/>
      <dgm:t>
        <a:bodyPr/>
        <a:lstStyle/>
        <a:p>
          <a:r>
            <a:rPr lang="ru-RU" sz="1800" dirty="0" smtClean="0"/>
            <a:t>Гример</a:t>
          </a:r>
          <a:endParaRPr lang="ru-RU" sz="1800" dirty="0"/>
        </a:p>
      </dgm:t>
    </dgm:pt>
    <dgm:pt modelId="{E127B6FE-F877-403B-A60E-DFEBC421EE36}" type="parTrans" cxnId="{9E5B495F-C215-4FA7-BED8-C40E06EF92A0}">
      <dgm:prSet/>
      <dgm:spPr/>
      <dgm:t>
        <a:bodyPr/>
        <a:lstStyle/>
        <a:p>
          <a:endParaRPr lang="ru-RU"/>
        </a:p>
      </dgm:t>
    </dgm:pt>
    <dgm:pt modelId="{CFB0F73C-1533-490B-AB93-4FFB60D20A05}" type="sibTrans" cxnId="{9E5B495F-C215-4FA7-BED8-C40E06EF92A0}">
      <dgm:prSet/>
      <dgm:spPr/>
      <dgm:t>
        <a:bodyPr/>
        <a:lstStyle/>
        <a:p>
          <a:endParaRPr lang="ru-RU"/>
        </a:p>
      </dgm:t>
    </dgm:pt>
    <dgm:pt modelId="{A026CADD-BFD2-4F95-BAC6-BADE7D362924}" type="pres">
      <dgm:prSet presAssocID="{F34D92B8-9191-4340-9267-D47AD6C90E3E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5E72F6F-CFE7-4A23-9414-F3253D67431D}" type="pres">
      <dgm:prSet presAssocID="{57655F70-6EDB-4E6E-AA51-32CD8C4D75AD}" presName="centerShape" presStyleLbl="node0" presStyleIdx="0" presStyleCnt="1" custLinFactNeighborX="884" custLinFactNeighborY="-531"/>
      <dgm:spPr/>
      <dgm:t>
        <a:bodyPr/>
        <a:lstStyle/>
        <a:p>
          <a:endParaRPr lang="ru-RU"/>
        </a:p>
      </dgm:t>
    </dgm:pt>
    <dgm:pt modelId="{5D502AA2-DF80-4241-BE82-A127B8D1BCEF}" type="pres">
      <dgm:prSet presAssocID="{0F9BA9FB-70D2-4EEC-98D3-9D91BB99C24A}" presName="parTrans" presStyleLbl="sibTrans2D1" presStyleIdx="0" presStyleCnt="6"/>
      <dgm:spPr/>
      <dgm:t>
        <a:bodyPr/>
        <a:lstStyle/>
        <a:p>
          <a:endParaRPr lang="ru-RU"/>
        </a:p>
      </dgm:t>
    </dgm:pt>
    <dgm:pt modelId="{C0467462-78F2-46A1-A52B-7BF8882EE1BC}" type="pres">
      <dgm:prSet presAssocID="{0F9BA9FB-70D2-4EEC-98D3-9D91BB99C24A}" presName="connectorText" presStyleLbl="sibTrans2D1" presStyleIdx="0" presStyleCnt="6"/>
      <dgm:spPr/>
      <dgm:t>
        <a:bodyPr/>
        <a:lstStyle/>
        <a:p>
          <a:endParaRPr lang="ru-RU"/>
        </a:p>
      </dgm:t>
    </dgm:pt>
    <dgm:pt modelId="{D66ADCFD-D22E-44BF-8F28-AFF650FD9096}" type="pres">
      <dgm:prSet presAssocID="{56325E64-CA29-48C1-81C8-9816127721C2}" presName="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89E47F3-2EA9-4928-8850-0CC654EDE72D}" type="pres">
      <dgm:prSet presAssocID="{FAB1C001-8295-4448-9320-C3FC17294BF0}" presName="parTrans" presStyleLbl="sibTrans2D1" presStyleIdx="1" presStyleCnt="6"/>
      <dgm:spPr/>
      <dgm:t>
        <a:bodyPr/>
        <a:lstStyle/>
        <a:p>
          <a:endParaRPr lang="ru-RU"/>
        </a:p>
      </dgm:t>
    </dgm:pt>
    <dgm:pt modelId="{4AC410B6-45B5-4920-B826-BE361772C9BB}" type="pres">
      <dgm:prSet presAssocID="{FAB1C001-8295-4448-9320-C3FC17294BF0}" presName="connectorText" presStyleLbl="sibTrans2D1" presStyleIdx="1" presStyleCnt="6"/>
      <dgm:spPr/>
      <dgm:t>
        <a:bodyPr/>
        <a:lstStyle/>
        <a:p>
          <a:endParaRPr lang="ru-RU"/>
        </a:p>
      </dgm:t>
    </dgm:pt>
    <dgm:pt modelId="{9F80DD92-96E5-4503-B5AD-0C304C30A420}" type="pres">
      <dgm:prSet presAssocID="{09FED270-1D86-4BC2-BDE8-B4D55A92A686}" presName="node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609039B-2AE5-4168-AEFA-F087AAA14BD1}" type="pres">
      <dgm:prSet presAssocID="{64FE3DE3-56A9-42C9-B1BF-78ECDAE78B2B}" presName="parTrans" presStyleLbl="sibTrans2D1" presStyleIdx="2" presStyleCnt="6"/>
      <dgm:spPr/>
      <dgm:t>
        <a:bodyPr/>
        <a:lstStyle/>
        <a:p>
          <a:endParaRPr lang="ru-RU"/>
        </a:p>
      </dgm:t>
    </dgm:pt>
    <dgm:pt modelId="{C45A44F0-4DB8-47B0-9C99-1FE666286923}" type="pres">
      <dgm:prSet presAssocID="{64FE3DE3-56A9-42C9-B1BF-78ECDAE78B2B}" presName="connectorText" presStyleLbl="sibTrans2D1" presStyleIdx="2" presStyleCnt="6"/>
      <dgm:spPr/>
      <dgm:t>
        <a:bodyPr/>
        <a:lstStyle/>
        <a:p>
          <a:endParaRPr lang="ru-RU"/>
        </a:p>
      </dgm:t>
    </dgm:pt>
    <dgm:pt modelId="{19B31817-6ED1-4577-89D3-70336678EC6A}" type="pres">
      <dgm:prSet presAssocID="{0805D093-7DA2-4A82-BB58-9EF4699F7238}" presName="node" presStyleLbl="node1" presStyleIdx="2" presStyleCnt="6" custRadScaleRad="98066" custRadScaleInc="-59324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E4459A7-3721-417B-A324-9640F11BE800}" type="pres">
      <dgm:prSet presAssocID="{B29D5962-BC19-472A-9F5B-84AB018E033E}" presName="parTrans" presStyleLbl="sibTrans2D1" presStyleIdx="3" presStyleCnt="6"/>
      <dgm:spPr/>
      <dgm:t>
        <a:bodyPr/>
        <a:lstStyle/>
        <a:p>
          <a:endParaRPr lang="ru-RU"/>
        </a:p>
      </dgm:t>
    </dgm:pt>
    <dgm:pt modelId="{01DC5CE1-E416-4FC8-B04B-61B7FE5E2040}" type="pres">
      <dgm:prSet presAssocID="{B29D5962-BC19-472A-9F5B-84AB018E033E}" presName="connectorText" presStyleLbl="sibTrans2D1" presStyleIdx="3" presStyleCnt="6"/>
      <dgm:spPr/>
      <dgm:t>
        <a:bodyPr/>
        <a:lstStyle/>
        <a:p>
          <a:endParaRPr lang="ru-RU"/>
        </a:p>
      </dgm:t>
    </dgm:pt>
    <dgm:pt modelId="{8AB67B6A-C67F-47DC-83D7-488E8B5BBBEB}" type="pres">
      <dgm:prSet presAssocID="{F2E230EF-132A-4FCA-9E7D-DD3FF1E73285}" presName="node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9C8C16D-9286-4A44-B953-42076C43FD3D}" type="pres">
      <dgm:prSet presAssocID="{A3CA588C-2AAA-4339-AE4B-7540CA25A1A7}" presName="parTrans" presStyleLbl="sibTrans2D1" presStyleIdx="4" presStyleCnt="6"/>
      <dgm:spPr/>
      <dgm:t>
        <a:bodyPr/>
        <a:lstStyle/>
        <a:p>
          <a:endParaRPr lang="ru-RU"/>
        </a:p>
      </dgm:t>
    </dgm:pt>
    <dgm:pt modelId="{A6F6B417-30C6-4EE5-B7B9-0947BC621F2C}" type="pres">
      <dgm:prSet presAssocID="{A3CA588C-2AAA-4339-AE4B-7540CA25A1A7}" presName="connectorText" presStyleLbl="sibTrans2D1" presStyleIdx="4" presStyleCnt="6"/>
      <dgm:spPr/>
      <dgm:t>
        <a:bodyPr/>
        <a:lstStyle/>
        <a:p>
          <a:endParaRPr lang="ru-RU"/>
        </a:p>
      </dgm:t>
    </dgm:pt>
    <dgm:pt modelId="{54E3642A-70DB-49BD-A879-9F29AC687FAD}" type="pres">
      <dgm:prSet presAssocID="{9851E1FD-7D03-46FB-8C4F-C7A2CE27CB90}" presName="node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173FED9-146D-4D69-B5F8-05BDA2AC0ECB}" type="pres">
      <dgm:prSet presAssocID="{E127B6FE-F877-403B-A60E-DFEBC421EE36}" presName="parTrans" presStyleLbl="sibTrans2D1" presStyleIdx="5" presStyleCnt="6" custLinFactNeighborX="-11746" custLinFactNeighborY="12118"/>
      <dgm:spPr/>
      <dgm:t>
        <a:bodyPr/>
        <a:lstStyle/>
        <a:p>
          <a:endParaRPr lang="ru-RU"/>
        </a:p>
      </dgm:t>
    </dgm:pt>
    <dgm:pt modelId="{B52191FE-31E8-424D-9608-13813CED1F8F}" type="pres">
      <dgm:prSet presAssocID="{E127B6FE-F877-403B-A60E-DFEBC421EE36}" presName="connectorText" presStyleLbl="sibTrans2D1" presStyleIdx="5" presStyleCnt="6"/>
      <dgm:spPr/>
      <dgm:t>
        <a:bodyPr/>
        <a:lstStyle/>
        <a:p>
          <a:endParaRPr lang="ru-RU"/>
        </a:p>
      </dgm:t>
    </dgm:pt>
    <dgm:pt modelId="{27779C4A-9743-413D-9365-DDBD8AD7CF2F}" type="pres">
      <dgm:prSet presAssocID="{2C720B67-BF57-4A95-B3D0-9015CB96E7DD}" presName="node" presStyleLbl="node1" presStyleIdx="5" presStyleCnt="6" custRadScaleRad="97564" custRadScaleInc="-5975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4649A911-961F-4AE4-AD53-502D56EAA6A6}" type="presOf" srcId="{0F9BA9FB-70D2-4EEC-98D3-9D91BB99C24A}" destId="{5D502AA2-DF80-4241-BE82-A127B8D1BCEF}" srcOrd="0" destOrd="0" presId="urn:microsoft.com/office/officeart/2005/8/layout/radial5"/>
    <dgm:cxn modelId="{664735BC-0C14-4F5C-916F-49417CFE9CE1}" type="presOf" srcId="{B29D5962-BC19-472A-9F5B-84AB018E033E}" destId="{FE4459A7-3721-417B-A324-9640F11BE800}" srcOrd="0" destOrd="0" presId="urn:microsoft.com/office/officeart/2005/8/layout/radial5"/>
    <dgm:cxn modelId="{9E5B495F-C215-4FA7-BED8-C40E06EF92A0}" srcId="{57655F70-6EDB-4E6E-AA51-32CD8C4D75AD}" destId="{2C720B67-BF57-4A95-B3D0-9015CB96E7DD}" srcOrd="5" destOrd="0" parTransId="{E127B6FE-F877-403B-A60E-DFEBC421EE36}" sibTransId="{CFB0F73C-1533-490B-AB93-4FFB60D20A05}"/>
    <dgm:cxn modelId="{7444C3B8-A3B7-46D3-A157-97FBBA42D8D4}" type="presOf" srcId="{0805D093-7DA2-4A82-BB58-9EF4699F7238}" destId="{19B31817-6ED1-4577-89D3-70336678EC6A}" srcOrd="0" destOrd="0" presId="urn:microsoft.com/office/officeart/2005/8/layout/radial5"/>
    <dgm:cxn modelId="{A2A7AAF5-DA66-441F-9DA8-742B1C14594B}" type="presOf" srcId="{57655F70-6EDB-4E6E-AA51-32CD8C4D75AD}" destId="{55E72F6F-CFE7-4A23-9414-F3253D67431D}" srcOrd="0" destOrd="0" presId="urn:microsoft.com/office/officeart/2005/8/layout/radial5"/>
    <dgm:cxn modelId="{2D42B34B-0DA6-4B95-A019-4834B4B45038}" type="presOf" srcId="{FAB1C001-8295-4448-9320-C3FC17294BF0}" destId="{4AC410B6-45B5-4920-B826-BE361772C9BB}" srcOrd="1" destOrd="0" presId="urn:microsoft.com/office/officeart/2005/8/layout/radial5"/>
    <dgm:cxn modelId="{4BF268DA-5169-4576-A94A-6F7E6E70EAB8}" srcId="{57655F70-6EDB-4E6E-AA51-32CD8C4D75AD}" destId="{9851E1FD-7D03-46FB-8C4F-C7A2CE27CB90}" srcOrd="4" destOrd="0" parTransId="{A3CA588C-2AAA-4339-AE4B-7540CA25A1A7}" sibTransId="{F7574137-C1B9-4B1D-AE8E-EC1343D32DFF}"/>
    <dgm:cxn modelId="{01CF50EF-C190-4A42-BE5E-798D5484807F}" type="presOf" srcId="{64FE3DE3-56A9-42C9-B1BF-78ECDAE78B2B}" destId="{B609039B-2AE5-4168-AEFA-F087AAA14BD1}" srcOrd="0" destOrd="0" presId="urn:microsoft.com/office/officeart/2005/8/layout/radial5"/>
    <dgm:cxn modelId="{F78BD83F-BDA9-496B-846B-A77C60259E6B}" type="presOf" srcId="{E127B6FE-F877-403B-A60E-DFEBC421EE36}" destId="{B52191FE-31E8-424D-9608-13813CED1F8F}" srcOrd="1" destOrd="0" presId="urn:microsoft.com/office/officeart/2005/8/layout/radial5"/>
    <dgm:cxn modelId="{499FCE05-099B-4A77-A7C5-395E72EC562F}" srcId="{57655F70-6EDB-4E6E-AA51-32CD8C4D75AD}" destId="{09FED270-1D86-4BC2-BDE8-B4D55A92A686}" srcOrd="1" destOrd="0" parTransId="{FAB1C001-8295-4448-9320-C3FC17294BF0}" sibTransId="{2821D028-E791-4CE1-95BD-3F0C61B4276B}"/>
    <dgm:cxn modelId="{B67F9C15-65BC-40BC-8D4D-823237FE8889}" type="presOf" srcId="{0F9BA9FB-70D2-4EEC-98D3-9D91BB99C24A}" destId="{C0467462-78F2-46A1-A52B-7BF8882EE1BC}" srcOrd="1" destOrd="0" presId="urn:microsoft.com/office/officeart/2005/8/layout/radial5"/>
    <dgm:cxn modelId="{F1293E50-9CA0-449B-B99A-0BBE47981617}" type="presOf" srcId="{09FED270-1D86-4BC2-BDE8-B4D55A92A686}" destId="{9F80DD92-96E5-4503-B5AD-0C304C30A420}" srcOrd="0" destOrd="0" presId="urn:microsoft.com/office/officeart/2005/8/layout/radial5"/>
    <dgm:cxn modelId="{CBCBB93A-5ACB-4126-BFDE-26170E43A50B}" type="presOf" srcId="{64FE3DE3-56A9-42C9-B1BF-78ECDAE78B2B}" destId="{C45A44F0-4DB8-47B0-9C99-1FE666286923}" srcOrd="1" destOrd="0" presId="urn:microsoft.com/office/officeart/2005/8/layout/radial5"/>
    <dgm:cxn modelId="{E7B9892C-94EE-46E8-93B1-53561A19C397}" type="presOf" srcId="{FAB1C001-8295-4448-9320-C3FC17294BF0}" destId="{A89E47F3-2EA9-4928-8850-0CC654EDE72D}" srcOrd="0" destOrd="0" presId="urn:microsoft.com/office/officeart/2005/8/layout/radial5"/>
    <dgm:cxn modelId="{55244DEB-1263-4C07-B8BC-6D3620ABD54B}" type="presOf" srcId="{2C720B67-BF57-4A95-B3D0-9015CB96E7DD}" destId="{27779C4A-9743-413D-9365-DDBD8AD7CF2F}" srcOrd="0" destOrd="0" presId="urn:microsoft.com/office/officeart/2005/8/layout/radial5"/>
    <dgm:cxn modelId="{537864E6-3FA7-48D9-A86F-F37D84BE68F2}" srcId="{57655F70-6EDB-4E6E-AA51-32CD8C4D75AD}" destId="{F2E230EF-132A-4FCA-9E7D-DD3FF1E73285}" srcOrd="3" destOrd="0" parTransId="{B29D5962-BC19-472A-9F5B-84AB018E033E}" sibTransId="{40D99E65-4651-4B5B-B91E-6A26479CC7E3}"/>
    <dgm:cxn modelId="{2F696986-0048-47D2-B966-7BCB294212A1}" type="presOf" srcId="{E127B6FE-F877-403B-A60E-DFEBC421EE36}" destId="{8173FED9-146D-4D69-B5F8-05BDA2AC0ECB}" srcOrd="0" destOrd="0" presId="urn:microsoft.com/office/officeart/2005/8/layout/radial5"/>
    <dgm:cxn modelId="{0091F311-ABC1-408D-8DB5-187C01EA6C78}" srcId="{57655F70-6EDB-4E6E-AA51-32CD8C4D75AD}" destId="{56325E64-CA29-48C1-81C8-9816127721C2}" srcOrd="0" destOrd="0" parTransId="{0F9BA9FB-70D2-4EEC-98D3-9D91BB99C24A}" sibTransId="{58E576AE-6BA1-43A4-96D0-46A9755B52ED}"/>
    <dgm:cxn modelId="{33995216-0344-4547-9839-BE1CC4907B79}" type="presOf" srcId="{A3CA588C-2AAA-4339-AE4B-7540CA25A1A7}" destId="{C9C8C16D-9286-4A44-B953-42076C43FD3D}" srcOrd="0" destOrd="0" presId="urn:microsoft.com/office/officeart/2005/8/layout/radial5"/>
    <dgm:cxn modelId="{FCF1EBDB-8D39-4918-B400-C18464BC33BB}" srcId="{57655F70-6EDB-4E6E-AA51-32CD8C4D75AD}" destId="{0805D093-7DA2-4A82-BB58-9EF4699F7238}" srcOrd="2" destOrd="0" parTransId="{64FE3DE3-56A9-42C9-B1BF-78ECDAE78B2B}" sibTransId="{C4D1C50D-4BE7-46BB-895E-C5ECE2D952B4}"/>
    <dgm:cxn modelId="{BB3AA8A0-3FA2-4751-8741-A68AC68D5C27}" type="presOf" srcId="{9851E1FD-7D03-46FB-8C4F-C7A2CE27CB90}" destId="{54E3642A-70DB-49BD-A879-9F29AC687FAD}" srcOrd="0" destOrd="0" presId="urn:microsoft.com/office/officeart/2005/8/layout/radial5"/>
    <dgm:cxn modelId="{DB7C0DE1-D182-4338-B9F7-695AD07B9564}" type="presOf" srcId="{B29D5962-BC19-472A-9F5B-84AB018E033E}" destId="{01DC5CE1-E416-4FC8-B04B-61B7FE5E2040}" srcOrd="1" destOrd="0" presId="urn:microsoft.com/office/officeart/2005/8/layout/radial5"/>
    <dgm:cxn modelId="{E4B3A48F-E007-4604-88EE-C0DB09C1245E}" srcId="{F34D92B8-9191-4340-9267-D47AD6C90E3E}" destId="{57655F70-6EDB-4E6E-AA51-32CD8C4D75AD}" srcOrd="0" destOrd="0" parTransId="{967EFAC3-776C-47FF-A947-00DB62FE93CD}" sibTransId="{EA930CDF-36AF-41BA-B60C-FCDC1983F147}"/>
    <dgm:cxn modelId="{25627E30-03AC-467C-86E6-8693037F887E}" type="presOf" srcId="{F34D92B8-9191-4340-9267-D47AD6C90E3E}" destId="{A026CADD-BFD2-4F95-BAC6-BADE7D362924}" srcOrd="0" destOrd="0" presId="urn:microsoft.com/office/officeart/2005/8/layout/radial5"/>
    <dgm:cxn modelId="{CE5E4A89-3D78-48CE-8B8F-08B3A255089A}" type="presOf" srcId="{56325E64-CA29-48C1-81C8-9816127721C2}" destId="{D66ADCFD-D22E-44BF-8F28-AFF650FD9096}" srcOrd="0" destOrd="0" presId="urn:microsoft.com/office/officeart/2005/8/layout/radial5"/>
    <dgm:cxn modelId="{82DF2C77-5CC5-4AD1-BEE7-54E56A2C2171}" type="presOf" srcId="{A3CA588C-2AAA-4339-AE4B-7540CA25A1A7}" destId="{A6F6B417-30C6-4EE5-B7B9-0947BC621F2C}" srcOrd="1" destOrd="0" presId="urn:microsoft.com/office/officeart/2005/8/layout/radial5"/>
    <dgm:cxn modelId="{8D0646E6-B787-4D64-B9F9-5F8263CDFA39}" type="presOf" srcId="{F2E230EF-132A-4FCA-9E7D-DD3FF1E73285}" destId="{8AB67B6A-C67F-47DC-83D7-488E8B5BBBEB}" srcOrd="0" destOrd="0" presId="urn:microsoft.com/office/officeart/2005/8/layout/radial5"/>
    <dgm:cxn modelId="{F902F217-82B5-45D3-8EEC-8103AAE7CA53}" type="presParOf" srcId="{A026CADD-BFD2-4F95-BAC6-BADE7D362924}" destId="{55E72F6F-CFE7-4A23-9414-F3253D67431D}" srcOrd="0" destOrd="0" presId="urn:microsoft.com/office/officeart/2005/8/layout/radial5"/>
    <dgm:cxn modelId="{9688F33E-A9C0-4C5E-88F9-8B13FDCA80B3}" type="presParOf" srcId="{A026CADD-BFD2-4F95-BAC6-BADE7D362924}" destId="{5D502AA2-DF80-4241-BE82-A127B8D1BCEF}" srcOrd="1" destOrd="0" presId="urn:microsoft.com/office/officeart/2005/8/layout/radial5"/>
    <dgm:cxn modelId="{0B6F7A74-D73A-44A1-8F43-AD9BFBDDAAAA}" type="presParOf" srcId="{5D502AA2-DF80-4241-BE82-A127B8D1BCEF}" destId="{C0467462-78F2-46A1-A52B-7BF8882EE1BC}" srcOrd="0" destOrd="0" presId="urn:microsoft.com/office/officeart/2005/8/layout/radial5"/>
    <dgm:cxn modelId="{5F8A7615-2054-4E55-91F2-C764B6CEAA75}" type="presParOf" srcId="{A026CADD-BFD2-4F95-BAC6-BADE7D362924}" destId="{D66ADCFD-D22E-44BF-8F28-AFF650FD9096}" srcOrd="2" destOrd="0" presId="urn:microsoft.com/office/officeart/2005/8/layout/radial5"/>
    <dgm:cxn modelId="{A1D35346-B286-48A0-B2E2-01A3C0518C41}" type="presParOf" srcId="{A026CADD-BFD2-4F95-BAC6-BADE7D362924}" destId="{A89E47F3-2EA9-4928-8850-0CC654EDE72D}" srcOrd="3" destOrd="0" presId="urn:microsoft.com/office/officeart/2005/8/layout/radial5"/>
    <dgm:cxn modelId="{276FCC2C-31C5-4EBE-8AF2-AE930611DB80}" type="presParOf" srcId="{A89E47F3-2EA9-4928-8850-0CC654EDE72D}" destId="{4AC410B6-45B5-4920-B826-BE361772C9BB}" srcOrd="0" destOrd="0" presId="urn:microsoft.com/office/officeart/2005/8/layout/radial5"/>
    <dgm:cxn modelId="{26215E0D-EECB-4A47-9991-1B886DAB1193}" type="presParOf" srcId="{A026CADD-BFD2-4F95-BAC6-BADE7D362924}" destId="{9F80DD92-96E5-4503-B5AD-0C304C30A420}" srcOrd="4" destOrd="0" presId="urn:microsoft.com/office/officeart/2005/8/layout/radial5"/>
    <dgm:cxn modelId="{960E4B93-CFDE-4268-8B73-3B2FAD48C53A}" type="presParOf" srcId="{A026CADD-BFD2-4F95-BAC6-BADE7D362924}" destId="{B609039B-2AE5-4168-AEFA-F087AAA14BD1}" srcOrd="5" destOrd="0" presId="urn:microsoft.com/office/officeart/2005/8/layout/radial5"/>
    <dgm:cxn modelId="{546CC3AF-E9A8-4C0A-AF95-00CF0640F5DA}" type="presParOf" srcId="{B609039B-2AE5-4168-AEFA-F087AAA14BD1}" destId="{C45A44F0-4DB8-47B0-9C99-1FE666286923}" srcOrd="0" destOrd="0" presId="urn:microsoft.com/office/officeart/2005/8/layout/radial5"/>
    <dgm:cxn modelId="{77375307-46B6-46C5-9D9F-DE0B4ED09DCC}" type="presParOf" srcId="{A026CADD-BFD2-4F95-BAC6-BADE7D362924}" destId="{19B31817-6ED1-4577-89D3-70336678EC6A}" srcOrd="6" destOrd="0" presId="urn:microsoft.com/office/officeart/2005/8/layout/radial5"/>
    <dgm:cxn modelId="{DD399941-9D28-4BDD-902D-85D6C10871B4}" type="presParOf" srcId="{A026CADD-BFD2-4F95-BAC6-BADE7D362924}" destId="{FE4459A7-3721-417B-A324-9640F11BE800}" srcOrd="7" destOrd="0" presId="urn:microsoft.com/office/officeart/2005/8/layout/radial5"/>
    <dgm:cxn modelId="{2465ADA5-41D7-4F58-A641-2E8ECA3B2306}" type="presParOf" srcId="{FE4459A7-3721-417B-A324-9640F11BE800}" destId="{01DC5CE1-E416-4FC8-B04B-61B7FE5E2040}" srcOrd="0" destOrd="0" presId="urn:microsoft.com/office/officeart/2005/8/layout/radial5"/>
    <dgm:cxn modelId="{B784D3AE-870F-4117-B614-439DDC46706A}" type="presParOf" srcId="{A026CADD-BFD2-4F95-BAC6-BADE7D362924}" destId="{8AB67B6A-C67F-47DC-83D7-488E8B5BBBEB}" srcOrd="8" destOrd="0" presId="urn:microsoft.com/office/officeart/2005/8/layout/radial5"/>
    <dgm:cxn modelId="{8A29796B-1764-4E79-A0F4-D097DC54903E}" type="presParOf" srcId="{A026CADD-BFD2-4F95-BAC6-BADE7D362924}" destId="{C9C8C16D-9286-4A44-B953-42076C43FD3D}" srcOrd="9" destOrd="0" presId="urn:microsoft.com/office/officeart/2005/8/layout/radial5"/>
    <dgm:cxn modelId="{054D9ED3-7299-42EE-A997-1A64E2DE8023}" type="presParOf" srcId="{C9C8C16D-9286-4A44-B953-42076C43FD3D}" destId="{A6F6B417-30C6-4EE5-B7B9-0947BC621F2C}" srcOrd="0" destOrd="0" presId="urn:microsoft.com/office/officeart/2005/8/layout/radial5"/>
    <dgm:cxn modelId="{5F092176-A019-4E76-BC37-7284348318D4}" type="presParOf" srcId="{A026CADD-BFD2-4F95-BAC6-BADE7D362924}" destId="{54E3642A-70DB-49BD-A879-9F29AC687FAD}" srcOrd="10" destOrd="0" presId="urn:microsoft.com/office/officeart/2005/8/layout/radial5"/>
    <dgm:cxn modelId="{E3A03AB8-AD63-4E87-B24A-77280C465271}" type="presParOf" srcId="{A026CADD-BFD2-4F95-BAC6-BADE7D362924}" destId="{8173FED9-146D-4D69-B5F8-05BDA2AC0ECB}" srcOrd="11" destOrd="0" presId="urn:microsoft.com/office/officeart/2005/8/layout/radial5"/>
    <dgm:cxn modelId="{4C0707B3-5765-4FD3-B54D-83AE7E9A3A8E}" type="presParOf" srcId="{8173FED9-146D-4D69-B5F8-05BDA2AC0ECB}" destId="{B52191FE-31E8-424D-9608-13813CED1F8F}" srcOrd="0" destOrd="0" presId="urn:microsoft.com/office/officeart/2005/8/layout/radial5"/>
    <dgm:cxn modelId="{E53C567F-0BEE-4D5D-B44E-AE65E45D3689}" type="presParOf" srcId="{A026CADD-BFD2-4F95-BAC6-BADE7D362924}" destId="{27779C4A-9743-413D-9365-DDBD8AD7CF2F}" srcOrd="12" destOrd="0" presId="urn:microsoft.com/office/officeart/2005/8/layout/radial5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588EA1-7D03-41BE-881F-57FCF468E78F}" type="datetimeFigureOut">
              <a:rPr lang="ru-RU" smtClean="0"/>
              <a:pPr/>
              <a:t>02.12.2016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C228A7-341D-4BE1-AEDA-6D55862B4C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588EA1-7D03-41BE-881F-57FCF468E78F}" type="datetimeFigureOut">
              <a:rPr lang="ru-RU" smtClean="0"/>
              <a:pPr/>
              <a:t>02.12.2016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C228A7-341D-4BE1-AEDA-6D55862B4C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588EA1-7D03-41BE-881F-57FCF468E78F}" type="datetimeFigureOut">
              <a:rPr lang="ru-RU" smtClean="0"/>
              <a:pPr/>
              <a:t>02.12.2016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C228A7-341D-4BE1-AEDA-6D55862B4C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588EA1-7D03-41BE-881F-57FCF468E78F}" type="datetimeFigureOut">
              <a:rPr lang="ru-RU" smtClean="0"/>
              <a:pPr/>
              <a:t>02.12.2016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C228A7-341D-4BE1-AEDA-6D55862B4C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588EA1-7D03-41BE-881F-57FCF468E78F}" type="datetimeFigureOut">
              <a:rPr lang="ru-RU" smtClean="0"/>
              <a:pPr/>
              <a:t>02.12.2016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C228A7-341D-4BE1-AEDA-6D55862B4C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588EA1-7D03-41BE-881F-57FCF468E78F}" type="datetimeFigureOut">
              <a:rPr lang="ru-RU" smtClean="0"/>
              <a:pPr/>
              <a:t>02.12.2016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C228A7-341D-4BE1-AEDA-6D55862B4C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588EA1-7D03-41BE-881F-57FCF468E78F}" type="datetimeFigureOut">
              <a:rPr lang="ru-RU" smtClean="0"/>
              <a:pPr/>
              <a:t>02.12.2016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C228A7-341D-4BE1-AEDA-6D55862B4C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588EA1-7D03-41BE-881F-57FCF468E78F}" type="datetimeFigureOut">
              <a:rPr lang="ru-RU" smtClean="0"/>
              <a:pPr/>
              <a:t>02.12.2016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C228A7-341D-4BE1-AEDA-6D55862B4C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588EA1-7D03-41BE-881F-57FCF468E78F}" type="datetimeFigureOut">
              <a:rPr lang="ru-RU" smtClean="0"/>
              <a:pPr/>
              <a:t>02.12.2016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C228A7-341D-4BE1-AEDA-6D55862B4C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588EA1-7D03-41BE-881F-57FCF468E78F}" type="datetimeFigureOut">
              <a:rPr lang="ru-RU" smtClean="0"/>
              <a:pPr/>
              <a:t>02.12.2016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C228A7-341D-4BE1-AEDA-6D55862B4C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588EA1-7D03-41BE-881F-57FCF468E78F}" type="datetimeFigureOut">
              <a:rPr lang="ru-RU" smtClean="0"/>
              <a:pPr/>
              <a:t>02.12.2016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C228A7-341D-4BE1-AEDA-6D55862B4C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588EA1-7D03-41BE-881F-57FCF468E78F}" type="datetimeFigureOut">
              <a:rPr lang="ru-RU" smtClean="0"/>
              <a:pPr/>
              <a:t>02.12.2016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C228A7-341D-4BE1-AEDA-6D55862B4CB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jpeg"/><Relationship Id="rId5" Type="http://schemas.openxmlformats.org/officeDocument/2006/relationships/image" Target="../media/image32.png"/><Relationship Id="rId4" Type="http://schemas.openxmlformats.org/officeDocument/2006/relationships/image" Target="../media/image31.gif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1785926"/>
            <a:ext cx="7786742" cy="3286148"/>
          </a:xfrm>
          <a:noFill/>
          <a:ln>
            <a:solidFill>
              <a:srgbClr val="FF0000"/>
            </a:solidFill>
          </a:ln>
        </p:spPr>
        <p:txBody>
          <a:bodyPr>
            <a:normAutofit/>
          </a:bodyPr>
          <a:lstStyle/>
          <a:p>
            <a:r>
              <a:rPr lang="ru-RU" sz="6000" dirty="0" smtClean="0">
                <a:solidFill>
                  <a:schemeClr val="bg1">
                    <a:lumMod val="95000"/>
                  </a:schemeClr>
                </a:solidFill>
                <a:latin typeface="Ampir Deco" pitchFamily="2" charset="0"/>
              </a:rPr>
              <a:t>Художник и театр</a:t>
            </a:r>
            <a:endParaRPr lang="ru-RU" sz="6000" dirty="0">
              <a:solidFill>
                <a:schemeClr val="bg1">
                  <a:lumMod val="95000"/>
                </a:schemeClr>
              </a:solidFill>
              <a:latin typeface="Ampir Deco" pitchFamily="2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85984" y="5143512"/>
            <a:ext cx="6400800" cy="1357322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alphaModFix amt="57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 descr="img9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57158" y="214290"/>
            <a:ext cx="5405477" cy="4054108"/>
          </a:xfrm>
          <a:prstGeom prst="rect">
            <a:avLst/>
          </a:prstGeom>
        </p:spPr>
      </p:pic>
      <p:pic>
        <p:nvPicPr>
          <p:cNvPr id="4" name="Содержимое 3" descr="hi-res.jpeg"/>
          <p:cNvPicPr>
            <a:picLocks noGrp="1" noChangeAspect="1"/>
          </p:cNvPicPr>
          <p:nvPr>
            <p:ph idx="1"/>
          </p:nvPr>
        </p:nvPicPr>
        <p:blipFill>
          <a:blip r:embed="rId4" cstate="email"/>
          <a:stretch>
            <a:fillRect/>
          </a:stretch>
        </p:blipFill>
        <p:spPr>
          <a:xfrm>
            <a:off x="3643306" y="2957062"/>
            <a:ext cx="5247591" cy="365691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alphaModFix amt="57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3scena.jpg"/>
          <p:cNvPicPr>
            <a:picLocks noGrp="1" noChangeAspect="1"/>
          </p:cNvPicPr>
          <p:nvPr>
            <p:ph idx="1"/>
          </p:nvPr>
        </p:nvPicPr>
        <p:blipFill>
          <a:blip r:embed="rId3" cstate="email"/>
          <a:stretch>
            <a:fillRect/>
          </a:stretch>
        </p:blipFill>
        <p:spPr>
          <a:xfrm>
            <a:off x="1785918" y="500042"/>
            <a:ext cx="5429288" cy="542928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alphaModFix amt="57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0" y="0"/>
          <a:ext cx="9144000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alphaModFix amt="57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ln>
            <a:solidFill>
              <a:srgbClr val="FF0000"/>
            </a:solidFill>
          </a:ln>
        </p:spPr>
        <p:txBody>
          <a:bodyPr>
            <a:normAutofit fontScale="90000"/>
          </a:bodyPr>
          <a:lstStyle/>
          <a:p>
            <a:r>
              <a:rPr lang="ru-RU" dirty="0" smtClean="0"/>
              <a:t>Задание : Эскиз занавеса к спектаклю -сказке.</a:t>
            </a:r>
            <a:endParaRPr lang="ru-RU" dirty="0"/>
          </a:p>
        </p:txBody>
      </p:sp>
      <p:pic>
        <p:nvPicPr>
          <p:cNvPr id="4" name="Содержимое 3" descr="816ec2a548568362f4f30b4a37f33d52.jpg"/>
          <p:cNvPicPr>
            <a:picLocks noGrp="1" noChangeAspect="1"/>
          </p:cNvPicPr>
          <p:nvPr>
            <p:ph idx="1"/>
          </p:nvPr>
        </p:nvPicPr>
        <p:blipFill>
          <a:blip r:embed="rId3" cstate="email"/>
          <a:stretch>
            <a:fillRect/>
          </a:stretch>
        </p:blipFill>
        <p:spPr>
          <a:xfrm>
            <a:off x="1142976" y="1571612"/>
            <a:ext cx="6761006" cy="45259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alphaModFix amt="57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154758"/>
          </a:xfrm>
          <a:ln>
            <a:solidFill>
              <a:srgbClr val="FF0000"/>
            </a:solidFill>
          </a:ln>
        </p:spPr>
        <p:txBody>
          <a:bodyPr>
            <a:normAutofit/>
          </a:bodyPr>
          <a:lstStyle/>
          <a:p>
            <a:pPr algn="l">
              <a:buFont typeface="Wingdings" pitchFamily="2" charset="2"/>
              <a:buChar char="v"/>
            </a:pPr>
            <a:r>
              <a:rPr lang="ru-RU" dirty="0" smtClean="0"/>
              <a:t>Выбрать произведение (сказку).</a:t>
            </a:r>
            <a:br>
              <a:rPr lang="ru-RU" dirty="0" smtClean="0"/>
            </a:br>
            <a:r>
              <a:rPr lang="en-US" dirty="0" smtClean="0"/>
              <a:t>-</a:t>
            </a:r>
            <a:r>
              <a:rPr lang="ru-RU" dirty="0"/>
              <a:t> </a:t>
            </a:r>
            <a:r>
              <a:rPr lang="ru-RU" dirty="0" smtClean="0"/>
              <a:t>Придумать форму занавеса и его складок.</a:t>
            </a:r>
            <a:br>
              <a:rPr lang="ru-RU" dirty="0" smtClean="0"/>
            </a:br>
            <a:r>
              <a:rPr lang="ru-RU" dirty="0" smtClean="0"/>
              <a:t>- Продумать, как цвет и убранство занавеса будет связано с сюжетом спектакля.</a:t>
            </a:r>
            <a:br>
              <a:rPr lang="ru-RU" dirty="0" smtClean="0"/>
            </a:br>
            <a:r>
              <a:rPr lang="ru-RU" dirty="0" smtClean="0"/>
              <a:t>- Выполнить работу в цвете.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alphaModFix amt="57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ln>
            <a:solidFill>
              <a:srgbClr val="FF0000"/>
            </a:solidFill>
          </a:ln>
        </p:spPr>
        <p:txBody>
          <a:bodyPr>
            <a:normAutofit fontScale="90000"/>
          </a:bodyPr>
          <a:lstStyle/>
          <a:p>
            <a:r>
              <a:rPr lang="ru-RU" dirty="0" smtClean="0"/>
              <a:t>Занавес-приветствие и прощание сцены со зрителем.</a:t>
            </a:r>
            <a:endParaRPr lang="ru-RU" dirty="0"/>
          </a:p>
        </p:txBody>
      </p:sp>
      <p:pic>
        <p:nvPicPr>
          <p:cNvPr id="4" name="Содержимое 3" descr="816ec2a548568362f4f30b4a37f33d52.jpg"/>
          <p:cNvPicPr>
            <a:picLocks noGrp="1" noChangeAspect="1"/>
          </p:cNvPicPr>
          <p:nvPr>
            <p:ph idx="1"/>
          </p:nvPr>
        </p:nvPicPr>
        <p:blipFill>
          <a:blip r:embed="rId3" cstate="email"/>
          <a:stretch>
            <a:fillRect/>
          </a:stretch>
        </p:blipFill>
        <p:spPr>
          <a:xfrm>
            <a:off x="1506170" y="1571612"/>
            <a:ext cx="6034617" cy="45259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alphaModFix amt="57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74638"/>
            <a:ext cx="8186766" cy="1654164"/>
          </a:xfrm>
          <a:ln>
            <a:solidFill>
              <a:srgbClr val="FF0000"/>
            </a:solidFill>
          </a:ln>
        </p:spPr>
        <p:txBody>
          <a:bodyPr>
            <a:noAutofit/>
          </a:bodyPr>
          <a:lstStyle/>
          <a:p>
            <a:r>
              <a:rPr lang="ru-RU" sz="3600" dirty="0" smtClean="0"/>
              <a:t>Занавес должен цветом и формой настраивать зрителя на настроение произведения.</a:t>
            </a:r>
            <a:endParaRPr lang="ru-RU" sz="3600" dirty="0"/>
          </a:p>
        </p:txBody>
      </p:sp>
      <p:pic>
        <p:nvPicPr>
          <p:cNvPr id="6" name="Содержимое 5" descr="11139825495_19856a7f3d_o.jpg"/>
          <p:cNvPicPr>
            <a:picLocks noGrp="1" noChangeAspect="1"/>
          </p:cNvPicPr>
          <p:nvPr>
            <p:ph idx="1"/>
          </p:nvPr>
        </p:nvPicPr>
        <p:blipFill>
          <a:blip r:embed="rId3" cstate="email"/>
          <a:stretch>
            <a:fillRect/>
          </a:stretch>
        </p:blipFill>
        <p:spPr>
          <a:xfrm>
            <a:off x="1214414" y="2000240"/>
            <a:ext cx="6704781" cy="450058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alphaModFix amt="57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816ec2a548568362f4f30b4a37f33d52.jpg"/>
          <p:cNvPicPr>
            <a:picLocks noGrp="1" noChangeAspect="1"/>
          </p:cNvPicPr>
          <p:nvPr>
            <p:ph idx="1"/>
          </p:nvPr>
        </p:nvPicPr>
        <p:blipFill>
          <a:blip r:embed="rId3" cstate="email"/>
          <a:stretch>
            <a:fillRect/>
          </a:stretch>
        </p:blipFill>
        <p:spPr>
          <a:xfrm>
            <a:off x="1071538" y="285728"/>
            <a:ext cx="7148835" cy="5844173"/>
          </a:xfrm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alphaModFix amt="57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816ec2a548568362f4f30b4a37f33d52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500034" y="428604"/>
            <a:ext cx="8156593" cy="5857916"/>
          </a:xfrm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alphaModFix amt="57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816ec2a548568362f4f30b4a37f33d52.jpg"/>
          <p:cNvPicPr>
            <a:picLocks noGrp="1" noChangeAspect="1"/>
          </p:cNvPicPr>
          <p:nvPr>
            <p:ph idx="1"/>
          </p:nvPr>
        </p:nvPicPr>
        <p:blipFill>
          <a:blip r:embed="rId3" cstate="email"/>
          <a:stretch>
            <a:fillRect/>
          </a:stretch>
        </p:blipFill>
        <p:spPr>
          <a:xfrm>
            <a:off x="767107" y="428604"/>
            <a:ext cx="7659922" cy="6072230"/>
          </a:xfrm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alphaModFix amt="57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ln>
            <a:solidFill>
              <a:srgbClr val="FF0000"/>
            </a:solidFill>
          </a:ln>
        </p:spPr>
        <p:txBody>
          <a:bodyPr>
            <a:normAutofit fontScale="90000"/>
          </a:bodyPr>
          <a:lstStyle/>
          <a:p>
            <a:r>
              <a:rPr lang="ru-RU" dirty="0" smtClean="0"/>
              <a:t>Что создает художник для театра?</a:t>
            </a:r>
            <a:endParaRPr lang="ru-RU" dirty="0"/>
          </a:p>
        </p:txBody>
      </p:sp>
      <p:pic>
        <p:nvPicPr>
          <p:cNvPr id="4" name="Содержимое 3" descr="77.jpg"/>
          <p:cNvPicPr>
            <a:picLocks noGrp="1" noChangeAspect="1"/>
          </p:cNvPicPr>
          <p:nvPr>
            <p:ph idx="1"/>
          </p:nvPr>
        </p:nvPicPr>
        <p:blipFill>
          <a:blip r:embed="rId3" cstate="email"/>
          <a:stretch>
            <a:fillRect/>
          </a:stretch>
        </p:blipFill>
        <p:spPr>
          <a:xfrm>
            <a:off x="1785262" y="1600200"/>
            <a:ext cx="5573476" cy="45259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alphaModFix amt="57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816ec2a548568362f4f30b4a37f33d52.jpg"/>
          <p:cNvPicPr>
            <a:picLocks noGrp="1" noChangeAspect="1"/>
          </p:cNvPicPr>
          <p:nvPr>
            <p:ph idx="1"/>
          </p:nvPr>
        </p:nvPicPr>
        <p:blipFill>
          <a:blip r:embed="rId3" cstate="email"/>
          <a:stretch>
            <a:fillRect/>
          </a:stretch>
        </p:blipFill>
        <p:spPr>
          <a:xfrm>
            <a:off x="809599" y="285728"/>
            <a:ext cx="7524803" cy="5643602"/>
          </a:xfrm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642910" y="5715016"/>
            <a:ext cx="8186766" cy="846158"/>
          </a:xfrm>
        </p:spPr>
        <p:txBody>
          <a:bodyPr>
            <a:normAutofit/>
          </a:bodyPr>
          <a:lstStyle/>
          <a:p>
            <a:r>
              <a:rPr lang="ru-RU" sz="4000" dirty="0" smtClean="0"/>
              <a:t>Занавес- обманка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alphaModFix amt="57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816ec2a548568362f4f30b4a37f33d52.jpg"/>
          <p:cNvPicPr>
            <a:picLocks noGrp="1" noChangeAspect="1"/>
          </p:cNvPicPr>
          <p:nvPr>
            <p:ph idx="1"/>
          </p:nvPr>
        </p:nvPicPr>
        <p:blipFill>
          <a:blip r:embed="rId3" cstate="email"/>
          <a:stretch>
            <a:fillRect/>
          </a:stretch>
        </p:blipFill>
        <p:spPr>
          <a:xfrm>
            <a:off x="848778" y="428604"/>
            <a:ext cx="7496580" cy="6072230"/>
          </a:xfrm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alphaModFix amt="57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816ec2a548568362f4f30b4a37f33d52.jpg"/>
          <p:cNvPicPr>
            <a:picLocks noGrp="1" noChangeAspect="1"/>
          </p:cNvPicPr>
          <p:nvPr>
            <p:ph idx="1"/>
          </p:nvPr>
        </p:nvPicPr>
        <p:blipFill>
          <a:blip r:embed="rId3" cstate="email"/>
          <a:stretch>
            <a:fillRect/>
          </a:stretch>
        </p:blipFill>
        <p:spPr>
          <a:xfrm>
            <a:off x="428596" y="214290"/>
            <a:ext cx="8286807" cy="6215105"/>
          </a:xfrm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alphaModFix amt="57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816ec2a548568362f4f30b4a37f33d52.jpg"/>
          <p:cNvPicPr>
            <a:picLocks noGrp="1" noChangeAspect="1"/>
          </p:cNvPicPr>
          <p:nvPr>
            <p:ph idx="1"/>
          </p:nvPr>
        </p:nvPicPr>
        <p:blipFill>
          <a:blip r:embed="rId3" cstate="email"/>
          <a:stretch>
            <a:fillRect/>
          </a:stretch>
        </p:blipFill>
        <p:spPr>
          <a:xfrm>
            <a:off x="428596" y="694925"/>
            <a:ext cx="8286807" cy="5253835"/>
          </a:xfrm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alphaModFix amt="57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816ec2a548568362f4f30b4a37f33d52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571472" y="714356"/>
            <a:ext cx="7880752" cy="5253835"/>
          </a:xfrm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alphaModFix amt="57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816ec2a548568362f4f30b4a37f33d52.jpg"/>
          <p:cNvPicPr>
            <a:picLocks noGrp="1" noChangeAspect="1"/>
          </p:cNvPicPr>
          <p:nvPr>
            <p:ph idx="1"/>
          </p:nvPr>
        </p:nvPicPr>
        <p:blipFill>
          <a:blip r:embed="rId3" cstate="email"/>
          <a:stretch>
            <a:fillRect/>
          </a:stretch>
        </p:blipFill>
        <p:spPr>
          <a:xfrm>
            <a:off x="4786314" y="1000108"/>
            <a:ext cx="4135834" cy="4429156"/>
          </a:xfrm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Рисунок 5" descr="0_10d9d7_d838dbae_XXL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357158" y="1000108"/>
            <a:ext cx="4046551" cy="443603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alphaModFix amt="57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816ec2a548568362f4f30b4a37f33d52.jpg"/>
          <p:cNvPicPr>
            <a:picLocks noGrp="1" noChangeAspect="1"/>
          </p:cNvPicPr>
          <p:nvPr>
            <p:ph idx="1"/>
          </p:nvPr>
        </p:nvPicPr>
        <p:blipFill>
          <a:blip r:embed="rId3" cstate="email"/>
          <a:stretch>
            <a:fillRect/>
          </a:stretch>
        </p:blipFill>
        <p:spPr>
          <a:xfrm>
            <a:off x="4071934" y="3036328"/>
            <a:ext cx="4799176" cy="3607381"/>
          </a:xfrm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Рисунок 5" descr="original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4282" y="0"/>
            <a:ext cx="4029075" cy="3171825"/>
          </a:xfrm>
          <a:prstGeom prst="rect">
            <a:avLst/>
          </a:prstGeom>
        </p:spPr>
      </p:pic>
      <p:pic>
        <p:nvPicPr>
          <p:cNvPr id="7" name="Рисунок 6" descr="1028007-i_044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57224" y="3500438"/>
            <a:ext cx="2643206" cy="3045763"/>
          </a:xfrm>
          <a:prstGeom prst="rect">
            <a:avLst/>
          </a:prstGeom>
        </p:spPr>
      </p:pic>
      <p:pic>
        <p:nvPicPr>
          <p:cNvPr id="8" name="Рисунок 7" descr="WOA_IMAGE_1.jpg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4714876" y="214290"/>
            <a:ext cx="3918848" cy="2571744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28596" y="235743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Орешкина Наталья Николаевна</a:t>
            </a:r>
            <a:br>
              <a:rPr lang="ru-RU" dirty="0" smtClean="0"/>
            </a:br>
            <a:r>
              <a:rPr lang="ru-RU" dirty="0" smtClean="0"/>
              <a:t>2016г.</a:t>
            </a: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alphaModFix amt="57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8229600" cy="113191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77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85720" y="1500174"/>
            <a:ext cx="8516589" cy="319372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alphaModFix amt="57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" name="Содержимое 5" descr="5-studiya-tekstilnogo-dizajna-saule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214414" y="642918"/>
            <a:ext cx="6786610" cy="508995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alphaModFix amt="57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" name="Содержимое 5" descr="05-004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214414" y="500042"/>
            <a:ext cx="6827702" cy="578647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alphaModFix amt="57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" name="Содержимое 5" descr="1620939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571472" y="714356"/>
            <a:ext cx="8056916" cy="535785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alphaModFix amt="57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c4de2c0fe27e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642910" y="785794"/>
            <a:ext cx="7958611" cy="500066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alphaModFix amt="57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7075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357158" y="357166"/>
            <a:ext cx="4022187" cy="5214974"/>
          </a:xfrm>
        </p:spPr>
      </p:pic>
      <p:pic>
        <p:nvPicPr>
          <p:cNvPr id="5" name="Рисунок 4" descr="800x800x85_6c390b64715642197602b9ab87bae6d2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3214678" y="2786058"/>
            <a:ext cx="5605953" cy="3633799"/>
          </a:xfrm>
          <a:prstGeom prst="rect">
            <a:avLst/>
          </a:prstGeom>
        </p:spPr>
      </p:pic>
      <p:pic>
        <p:nvPicPr>
          <p:cNvPr id="6" name="Рисунок 5" descr="3485c249d4f5523944552299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929190" y="285728"/>
            <a:ext cx="2540000" cy="2336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alphaModFix amt="57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DesignforAlexeiBulgakovsCostumeasSh.jpg"/>
          <p:cNvPicPr>
            <a:picLocks noGrp="1" noChangeAspect="1"/>
          </p:cNvPicPr>
          <p:nvPr>
            <p:ph idx="1"/>
          </p:nvPr>
        </p:nvPicPr>
        <p:blipFill>
          <a:blip r:embed="rId3" cstate="email"/>
          <a:stretch>
            <a:fillRect/>
          </a:stretch>
        </p:blipFill>
        <p:spPr>
          <a:xfrm>
            <a:off x="4857752" y="285728"/>
            <a:ext cx="3825395" cy="6120632"/>
          </a:xfrm>
        </p:spPr>
      </p:pic>
      <p:pic>
        <p:nvPicPr>
          <p:cNvPr id="5" name="Рисунок 4" descr="Bakst-054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285720" y="357166"/>
            <a:ext cx="4335764" cy="601948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492</TotalTime>
  <Words>94</Words>
  <Application>Microsoft Office PowerPoint</Application>
  <PresentationFormat>Экран (4:3)</PresentationFormat>
  <Paragraphs>20</Paragraphs>
  <Slides>27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28" baseType="lpstr">
      <vt:lpstr>Тема Office</vt:lpstr>
      <vt:lpstr>Художник и театр</vt:lpstr>
      <vt:lpstr>Что создает художник для театра?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Задание : Эскиз занавеса к спектаклю -сказке.</vt:lpstr>
      <vt:lpstr>Выбрать произведение (сказку). - Придумать форму занавеса и его складок. - Продумать, как цвет и убранство занавеса будет связано с сюжетом спектакля. - Выполнить работу в цвете. </vt:lpstr>
      <vt:lpstr>Занавес-приветствие и прощание сцены со зрителем.</vt:lpstr>
      <vt:lpstr>Занавес должен цветом и формой настраивать зрителя на настроение произведения.</vt:lpstr>
      <vt:lpstr>Слайд 17</vt:lpstr>
      <vt:lpstr>Слайд 18</vt:lpstr>
      <vt:lpstr>Слайд 19</vt:lpstr>
      <vt:lpstr>Занавес- обманка</vt:lpstr>
      <vt:lpstr>Слайд 21</vt:lpstr>
      <vt:lpstr>Слайд 22</vt:lpstr>
      <vt:lpstr>Слайд 23</vt:lpstr>
      <vt:lpstr>Слайд 24</vt:lpstr>
      <vt:lpstr>Слайд 25</vt:lpstr>
      <vt:lpstr>Слайд 26</vt:lpstr>
      <vt:lpstr>Орешкина Наталья Николаевна 2016г.</vt:lpstr>
    </vt:vector>
  </TitlesOfParts>
  <Company>Krokoz™ Inc.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Художник и театр</dc:title>
  <dc:creator>Николаевна Наталья</dc:creator>
  <cp:lastModifiedBy>Николаевна Наталья</cp:lastModifiedBy>
  <cp:revision>11</cp:revision>
  <dcterms:created xsi:type="dcterms:W3CDTF">2016-02-25T20:22:54Z</dcterms:created>
  <dcterms:modified xsi:type="dcterms:W3CDTF">2016-12-02T19:05:29Z</dcterms:modified>
</cp:coreProperties>
</file>