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1" r:id="rId4"/>
    <p:sldId id="265" r:id="rId5"/>
    <p:sldId id="263" r:id="rId6"/>
    <p:sldId id="260" r:id="rId7"/>
    <p:sldId id="262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0000"/>
    <a:srgbClr val="800000"/>
    <a:srgbClr val="990099"/>
    <a:srgbClr val="660066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39BDAE-B774-4761-B2ED-CC04F5B8E628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2DF74F-4D11-4A97-A707-E3032BA99A6F}">
      <dgm:prSet phldrT="[Текст]" custT="1"/>
      <dgm:spPr/>
      <dgm:t>
        <a:bodyPr/>
        <a:lstStyle/>
        <a:p>
          <a:r>
            <a:rPr lang="ru-RU" sz="2000" dirty="0" smtClean="0"/>
            <a:t>«</a:t>
          </a:r>
          <a:r>
            <a:rPr lang="ru-RU" sz="2000" dirty="0" err="1" smtClean="0"/>
            <a:t>guitar</a:t>
          </a:r>
          <a:r>
            <a:rPr lang="ru-RU" sz="2000" dirty="0" smtClean="0"/>
            <a:t>» </a:t>
          </a:r>
          <a:endParaRPr lang="ru-RU" sz="2000" dirty="0"/>
        </a:p>
      </dgm:t>
    </dgm:pt>
    <dgm:pt modelId="{274F715E-0540-45C0-B1F1-C97873E768E6}" type="parTrans" cxnId="{3E973B06-5EC7-4357-B034-4024C0D926A6}">
      <dgm:prSet/>
      <dgm:spPr/>
      <dgm:t>
        <a:bodyPr/>
        <a:lstStyle/>
        <a:p>
          <a:endParaRPr lang="ru-RU"/>
        </a:p>
      </dgm:t>
    </dgm:pt>
    <dgm:pt modelId="{86F91D2A-3297-452F-A5B6-5A662A2A6039}" type="sibTrans" cxnId="{3E973B06-5EC7-4357-B034-4024C0D926A6}">
      <dgm:prSet/>
      <dgm:spPr/>
      <dgm:t>
        <a:bodyPr/>
        <a:lstStyle/>
        <a:p>
          <a:endParaRPr lang="ru-RU"/>
        </a:p>
      </dgm:t>
    </dgm:pt>
    <dgm:pt modelId="{3047B8FE-0E7B-4CA3-844B-BD67878636B4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579B731-BA6F-4532-9BE9-CE326DD867F1}" type="parTrans" cxnId="{0D021D09-0E24-446D-9177-5453B61BC5EC}">
      <dgm:prSet/>
      <dgm:spPr/>
      <dgm:t>
        <a:bodyPr/>
        <a:lstStyle/>
        <a:p>
          <a:endParaRPr lang="ru-RU"/>
        </a:p>
      </dgm:t>
    </dgm:pt>
    <dgm:pt modelId="{D2933C6E-A625-431F-B49B-C354F48F7C3A}" type="sibTrans" cxnId="{0D021D09-0E24-446D-9177-5453B61BC5EC}">
      <dgm:prSet/>
      <dgm:spPr/>
      <dgm:t>
        <a:bodyPr/>
        <a:lstStyle/>
        <a:p>
          <a:endParaRPr lang="ru-RU"/>
        </a:p>
      </dgm:t>
    </dgm:pt>
    <dgm:pt modelId="{FC2DA605-807D-4E9A-B61A-C3FF33B5F6EF}">
      <dgm:prSet phldrT="[Текст]" custT="1"/>
      <dgm:spPr/>
      <dgm:t>
        <a:bodyPr/>
        <a:lstStyle/>
        <a:p>
          <a:r>
            <a:rPr lang="ru-RU" sz="2000" dirty="0" smtClean="0"/>
            <a:t>«гитара» </a:t>
          </a:r>
          <a:endParaRPr lang="ru-RU" sz="2000" dirty="0"/>
        </a:p>
      </dgm:t>
    </dgm:pt>
    <dgm:pt modelId="{4F1EFD7D-20FE-452B-A6AA-0329542FA8F3}" type="parTrans" cxnId="{211F50D6-7D99-43A8-9916-D61A606717A2}">
      <dgm:prSet/>
      <dgm:spPr/>
      <dgm:t>
        <a:bodyPr/>
        <a:lstStyle/>
        <a:p>
          <a:endParaRPr lang="ru-RU"/>
        </a:p>
      </dgm:t>
    </dgm:pt>
    <dgm:pt modelId="{5A789D90-7E47-4C10-8F5D-D5931633137D}" type="sibTrans" cxnId="{211F50D6-7D99-43A8-9916-D61A606717A2}">
      <dgm:prSet/>
      <dgm:spPr/>
      <dgm:t>
        <a:bodyPr/>
        <a:lstStyle/>
        <a:p>
          <a:endParaRPr lang="ru-RU"/>
        </a:p>
      </dgm:t>
    </dgm:pt>
    <dgm:pt modelId="{BACD4209-2273-4E49-A6A5-30F6236466CC}">
      <dgm:prSet custT="1"/>
      <dgm:spPr/>
      <dgm:t>
        <a:bodyPr/>
        <a:lstStyle/>
        <a:p>
          <a:r>
            <a:rPr lang="ru-RU" sz="2000" dirty="0" smtClean="0"/>
            <a:t>кифара (</a:t>
          </a:r>
          <a:r>
            <a:rPr lang="ru-RU" sz="2000" dirty="0" err="1" smtClean="0"/>
            <a:t>ϰιθάϱα</a:t>
          </a:r>
          <a:r>
            <a:rPr lang="ru-RU" sz="2000" dirty="0" smtClean="0"/>
            <a:t>)» </a:t>
          </a:r>
          <a:endParaRPr lang="ru-RU" sz="2000" dirty="0"/>
        </a:p>
      </dgm:t>
    </dgm:pt>
    <dgm:pt modelId="{AE3CA5B1-DEAF-4529-B215-84A49CB30096}" type="parTrans" cxnId="{B94B7DCD-4E56-4CF4-BBCF-018F69110426}">
      <dgm:prSet/>
      <dgm:spPr/>
      <dgm:t>
        <a:bodyPr/>
        <a:lstStyle/>
        <a:p>
          <a:endParaRPr lang="ru-RU"/>
        </a:p>
      </dgm:t>
    </dgm:pt>
    <dgm:pt modelId="{13AE2E78-7A73-4584-B66B-E7E3EDF99BE0}" type="sibTrans" cxnId="{B94B7DCD-4E56-4CF4-BBCF-018F69110426}">
      <dgm:prSet/>
      <dgm:spPr/>
      <dgm:t>
        <a:bodyPr/>
        <a:lstStyle/>
        <a:p>
          <a:endParaRPr lang="ru-RU"/>
        </a:p>
      </dgm:t>
    </dgm:pt>
    <dgm:pt modelId="{9C0D70D9-7D7C-48C1-950B-C806D05C61B3}">
      <dgm:prSet custT="1"/>
      <dgm:spPr/>
      <dgm:t>
        <a:bodyPr/>
        <a:lstStyle/>
        <a:p>
          <a:r>
            <a:rPr lang="ru-RU" sz="2000" dirty="0" smtClean="0"/>
            <a:t>«</a:t>
          </a:r>
          <a:r>
            <a:rPr lang="ru-RU" sz="2000" dirty="0" err="1" smtClean="0"/>
            <a:t>cithara</a:t>
          </a:r>
          <a:r>
            <a:rPr lang="ru-RU" sz="2000" dirty="0" smtClean="0"/>
            <a:t>», «</a:t>
          </a:r>
          <a:r>
            <a:rPr lang="ru-RU" sz="2000" dirty="0" err="1" smtClean="0"/>
            <a:t>guitarra</a:t>
          </a:r>
          <a:r>
            <a:rPr lang="ru-RU" sz="2000" dirty="0" smtClean="0"/>
            <a:t>» </a:t>
          </a:r>
          <a:endParaRPr lang="ru-RU" sz="2000" dirty="0"/>
        </a:p>
      </dgm:t>
    </dgm:pt>
    <dgm:pt modelId="{FC6370CD-3F4A-4DB3-A65B-3E455EDAFD3C}" type="parTrans" cxnId="{1819FE8C-53FB-46C4-91DE-5A43B31C2E2B}">
      <dgm:prSet/>
      <dgm:spPr/>
      <dgm:t>
        <a:bodyPr/>
        <a:lstStyle/>
        <a:p>
          <a:endParaRPr lang="ru-RU"/>
        </a:p>
      </dgm:t>
    </dgm:pt>
    <dgm:pt modelId="{C04E193D-E225-4BAB-8D19-6659BA1515E7}" type="sibTrans" cxnId="{1819FE8C-53FB-46C4-91DE-5A43B31C2E2B}">
      <dgm:prSet/>
      <dgm:spPr/>
      <dgm:t>
        <a:bodyPr/>
        <a:lstStyle/>
        <a:p>
          <a:endParaRPr lang="ru-RU"/>
        </a:p>
      </dgm:t>
    </dgm:pt>
    <dgm:pt modelId="{EF4B27AB-691D-424A-B0BA-34715EF4BF0B}">
      <dgm:prSet custT="1"/>
      <dgm:spPr/>
      <dgm:t>
        <a:bodyPr/>
        <a:lstStyle/>
        <a:p>
          <a:r>
            <a:rPr lang="ru-RU" sz="2000" dirty="0" smtClean="0"/>
            <a:t>«</a:t>
          </a:r>
          <a:r>
            <a:rPr lang="ru-RU" sz="2000" dirty="0" err="1" smtClean="0"/>
            <a:t>chitarra</a:t>
          </a:r>
          <a:r>
            <a:rPr lang="ru-RU" sz="2000" dirty="0" smtClean="0"/>
            <a:t>» </a:t>
          </a:r>
          <a:endParaRPr lang="ru-RU" sz="2000" dirty="0"/>
        </a:p>
      </dgm:t>
    </dgm:pt>
    <dgm:pt modelId="{AE864C2C-49BB-4E09-A275-9BC299B254FA}" type="parTrans" cxnId="{B4685712-9F21-41EB-8DA7-7FD0E238ACF7}">
      <dgm:prSet/>
      <dgm:spPr/>
      <dgm:t>
        <a:bodyPr/>
        <a:lstStyle/>
        <a:p>
          <a:endParaRPr lang="ru-RU"/>
        </a:p>
      </dgm:t>
    </dgm:pt>
    <dgm:pt modelId="{677DA1CD-AB53-48EA-8C5F-FE4B2BF9DA84}" type="sibTrans" cxnId="{B4685712-9F21-41EB-8DA7-7FD0E238ACF7}">
      <dgm:prSet/>
      <dgm:spPr/>
      <dgm:t>
        <a:bodyPr/>
        <a:lstStyle/>
        <a:p>
          <a:endParaRPr lang="ru-RU"/>
        </a:p>
      </dgm:t>
    </dgm:pt>
    <dgm:pt modelId="{97064CD7-950A-4482-A2E3-A9C61FFB1E45}" type="pres">
      <dgm:prSet presAssocID="{D439BDAE-B774-4761-B2ED-CC04F5B8E628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B6CFD8-DCA2-4AC1-BAEC-C4DB102A13AC}" type="pres">
      <dgm:prSet presAssocID="{D439BDAE-B774-4761-B2ED-CC04F5B8E628}" presName="cycle" presStyleCnt="0"/>
      <dgm:spPr/>
    </dgm:pt>
    <dgm:pt modelId="{06EA29FC-BA2C-4DE2-B8D8-A02099976080}" type="pres">
      <dgm:prSet presAssocID="{D439BDAE-B774-4761-B2ED-CC04F5B8E628}" presName="centerShape" presStyleCnt="0"/>
      <dgm:spPr/>
    </dgm:pt>
    <dgm:pt modelId="{D8734A4D-22DC-4D75-8E7E-3A639BB0DCD5}" type="pres">
      <dgm:prSet presAssocID="{D439BDAE-B774-4761-B2ED-CC04F5B8E628}" presName="connSite" presStyleLbl="node1" presStyleIdx="0" presStyleCnt="6"/>
      <dgm:spPr/>
    </dgm:pt>
    <dgm:pt modelId="{F886C791-14D6-4A4A-870D-34385CD6D255}" type="pres">
      <dgm:prSet presAssocID="{D439BDAE-B774-4761-B2ED-CC04F5B8E628}" presName="visible" presStyleLbl="node1" presStyleIdx="0" presStyleCnt="6" custScaleX="228260" custScaleY="219559" custLinFactNeighborX="-89059" custLinFactNeighborY="12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C27932B-DFCD-4BA2-BB5A-06587C4DF2ED}" type="pres">
      <dgm:prSet presAssocID="{FC6370CD-3F4A-4DB3-A65B-3E455EDAFD3C}" presName="Name25" presStyleLbl="parChTrans1D1" presStyleIdx="0" presStyleCnt="5"/>
      <dgm:spPr/>
      <dgm:t>
        <a:bodyPr/>
        <a:lstStyle/>
        <a:p>
          <a:endParaRPr lang="ru-RU"/>
        </a:p>
      </dgm:t>
    </dgm:pt>
    <dgm:pt modelId="{03D83999-49A2-44B5-86FA-21C7385A4C28}" type="pres">
      <dgm:prSet presAssocID="{9C0D70D9-7D7C-48C1-950B-C806D05C61B3}" presName="node" presStyleCnt="0"/>
      <dgm:spPr/>
    </dgm:pt>
    <dgm:pt modelId="{B50A31F2-B629-476F-9AA2-98ED0C32C111}" type="pres">
      <dgm:prSet presAssocID="{9C0D70D9-7D7C-48C1-950B-C806D05C61B3}" presName="parentNode" presStyleLbl="node1" presStyleIdx="1" presStyleCnt="6" custScaleX="425368" custScaleY="100001" custLinFactX="158980" custLinFactNeighborX="200000" custLinFactNeighborY="13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3757BD-BAFE-4582-9F1D-AC2A468EC552}" type="pres">
      <dgm:prSet presAssocID="{9C0D70D9-7D7C-48C1-950B-C806D05C61B3}" presName="childNode" presStyleLbl="revTx" presStyleIdx="0" presStyleCnt="1">
        <dgm:presLayoutVars>
          <dgm:bulletEnabled val="1"/>
        </dgm:presLayoutVars>
      </dgm:prSet>
      <dgm:spPr/>
    </dgm:pt>
    <dgm:pt modelId="{6269EE7C-B4A4-4C35-BA42-543592B22F2D}" type="pres">
      <dgm:prSet presAssocID="{AE3CA5B1-DEAF-4529-B215-84A49CB30096}" presName="Name25" presStyleLbl="parChTrans1D1" presStyleIdx="1" presStyleCnt="5"/>
      <dgm:spPr/>
      <dgm:t>
        <a:bodyPr/>
        <a:lstStyle/>
        <a:p>
          <a:endParaRPr lang="ru-RU"/>
        </a:p>
      </dgm:t>
    </dgm:pt>
    <dgm:pt modelId="{36AA8F8A-D7B5-46D1-A4F0-3C5F234D9302}" type="pres">
      <dgm:prSet presAssocID="{BACD4209-2273-4E49-A6A5-30F6236466CC}" presName="node" presStyleCnt="0"/>
      <dgm:spPr/>
    </dgm:pt>
    <dgm:pt modelId="{6D9F2E7B-1EC2-4DFD-9DD5-B4D705613C7C}" type="pres">
      <dgm:prSet presAssocID="{BACD4209-2273-4E49-A6A5-30F6236466CC}" presName="parentNode" presStyleLbl="node1" presStyleIdx="2" presStyleCnt="6" custScaleX="417586" custScaleY="113893" custLinFactX="100000" custLinFactNeighborX="188463" custLinFactNeighborY="58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7AAE8F-C85D-444E-8848-BA984AD31962}" type="pres">
      <dgm:prSet presAssocID="{BACD4209-2273-4E49-A6A5-30F6236466CC}" presName="childNode" presStyleLbl="revTx" presStyleIdx="0" presStyleCnt="1">
        <dgm:presLayoutVars>
          <dgm:bulletEnabled val="1"/>
        </dgm:presLayoutVars>
      </dgm:prSet>
      <dgm:spPr/>
    </dgm:pt>
    <dgm:pt modelId="{448F6E61-9E22-452B-A39E-5013115ADB57}" type="pres">
      <dgm:prSet presAssocID="{274F715E-0540-45C0-B1F1-C97873E768E6}" presName="Name25" presStyleLbl="parChTrans1D1" presStyleIdx="2" presStyleCnt="5"/>
      <dgm:spPr/>
      <dgm:t>
        <a:bodyPr/>
        <a:lstStyle/>
        <a:p>
          <a:endParaRPr lang="ru-RU"/>
        </a:p>
      </dgm:t>
    </dgm:pt>
    <dgm:pt modelId="{138E3972-5F60-41EB-A8B0-1291EE8466A1}" type="pres">
      <dgm:prSet presAssocID="{1C2DF74F-4D11-4A97-A707-E3032BA99A6F}" presName="node" presStyleCnt="0"/>
      <dgm:spPr/>
    </dgm:pt>
    <dgm:pt modelId="{8A02FB88-DE8D-492D-9A00-EA2735B5BC64}" type="pres">
      <dgm:prSet presAssocID="{1C2DF74F-4D11-4A97-A707-E3032BA99A6F}" presName="parentNode" presStyleLbl="node1" presStyleIdx="3" presStyleCnt="6" custFlipHor="1" custScaleX="404060" custScaleY="109372" custLinFactX="100000" custLinFactNeighborX="155589" custLinFactNeighborY="30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4C481-EF83-46C9-8B78-8A7D3B252BF5}" type="pres">
      <dgm:prSet presAssocID="{1C2DF74F-4D11-4A97-A707-E3032BA99A6F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AF8B9-A5F8-4E3E-812C-3342E4136D42}" type="pres">
      <dgm:prSet presAssocID="{AE864C2C-49BB-4E09-A275-9BC299B254FA}" presName="Name25" presStyleLbl="parChTrans1D1" presStyleIdx="3" presStyleCnt="5"/>
      <dgm:spPr/>
      <dgm:t>
        <a:bodyPr/>
        <a:lstStyle/>
        <a:p>
          <a:endParaRPr lang="ru-RU"/>
        </a:p>
      </dgm:t>
    </dgm:pt>
    <dgm:pt modelId="{118E22F2-EF48-49A4-99D6-DB08724D6637}" type="pres">
      <dgm:prSet presAssocID="{EF4B27AB-691D-424A-B0BA-34715EF4BF0B}" presName="node" presStyleCnt="0"/>
      <dgm:spPr/>
    </dgm:pt>
    <dgm:pt modelId="{E6243EC6-B65C-46BA-846C-9266A4EAB7A7}" type="pres">
      <dgm:prSet presAssocID="{EF4B27AB-691D-424A-B0BA-34715EF4BF0B}" presName="parentNode" presStyleLbl="node1" presStyleIdx="4" presStyleCnt="6" custScaleX="445031" custLinFactX="107766" custLinFactNeighborX="200000" custLinFactNeighborY="-528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DD9C26-E3D8-4F71-B2A9-9EB8FB283A46}" type="pres">
      <dgm:prSet presAssocID="{EF4B27AB-691D-424A-B0BA-34715EF4BF0B}" presName="childNode" presStyleLbl="revTx" presStyleIdx="0" presStyleCnt="1">
        <dgm:presLayoutVars>
          <dgm:bulletEnabled val="1"/>
        </dgm:presLayoutVars>
      </dgm:prSet>
      <dgm:spPr/>
    </dgm:pt>
    <dgm:pt modelId="{03B0ACD2-E6E7-47BC-86CA-2388BA43BAC9}" type="pres">
      <dgm:prSet presAssocID="{4F1EFD7D-20FE-452B-A6AA-0329542FA8F3}" presName="Name25" presStyleLbl="parChTrans1D1" presStyleIdx="4" presStyleCnt="5"/>
      <dgm:spPr/>
      <dgm:t>
        <a:bodyPr/>
        <a:lstStyle/>
        <a:p>
          <a:endParaRPr lang="ru-RU"/>
        </a:p>
      </dgm:t>
    </dgm:pt>
    <dgm:pt modelId="{2C939A37-A354-496F-97E0-E73DE57C7DA7}" type="pres">
      <dgm:prSet presAssocID="{FC2DA605-807D-4E9A-B61A-C3FF33B5F6EF}" presName="node" presStyleCnt="0"/>
      <dgm:spPr/>
    </dgm:pt>
    <dgm:pt modelId="{9D85A234-5452-4D30-A65D-EA2C4522C4FF}" type="pres">
      <dgm:prSet presAssocID="{FC2DA605-807D-4E9A-B61A-C3FF33B5F6EF}" presName="parentNode" presStyleLbl="node1" presStyleIdx="5" presStyleCnt="6" custScaleX="434460" custLinFactX="175389" custLinFactNeighborX="200000" custLinFactNeighborY="-46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05B29-E17A-494B-836B-D25C744C4ED2}" type="pres">
      <dgm:prSet presAssocID="{FC2DA605-807D-4E9A-B61A-C3FF33B5F6EF}" presName="childNode" presStyleLbl="revTx" presStyleIdx="0" presStyleCnt="1">
        <dgm:presLayoutVars>
          <dgm:bulletEnabled val="1"/>
        </dgm:presLayoutVars>
      </dgm:prSet>
      <dgm:spPr/>
    </dgm:pt>
  </dgm:ptLst>
  <dgm:cxnLst>
    <dgm:cxn modelId="{3E973B06-5EC7-4357-B034-4024C0D926A6}" srcId="{D439BDAE-B774-4761-B2ED-CC04F5B8E628}" destId="{1C2DF74F-4D11-4A97-A707-E3032BA99A6F}" srcOrd="2" destOrd="0" parTransId="{274F715E-0540-45C0-B1F1-C97873E768E6}" sibTransId="{86F91D2A-3297-452F-A5B6-5A662A2A6039}"/>
    <dgm:cxn modelId="{837F8197-BD5B-4269-9FF9-0C5AE5EC88B9}" type="presOf" srcId="{3047B8FE-0E7B-4CA3-844B-BD67878636B4}" destId="{FB34C481-EF83-46C9-8B78-8A7D3B252BF5}" srcOrd="0" destOrd="0" presId="urn:microsoft.com/office/officeart/2005/8/layout/radial2"/>
    <dgm:cxn modelId="{5762AF8B-219E-4225-8DAF-F45E8F58605D}" type="presOf" srcId="{EF4B27AB-691D-424A-B0BA-34715EF4BF0B}" destId="{E6243EC6-B65C-46BA-846C-9266A4EAB7A7}" srcOrd="0" destOrd="0" presId="urn:microsoft.com/office/officeart/2005/8/layout/radial2"/>
    <dgm:cxn modelId="{18108D86-90B9-4FE5-9422-2592BE7695AA}" type="presOf" srcId="{AE3CA5B1-DEAF-4529-B215-84A49CB30096}" destId="{6269EE7C-B4A4-4C35-BA42-543592B22F2D}" srcOrd="0" destOrd="0" presId="urn:microsoft.com/office/officeart/2005/8/layout/radial2"/>
    <dgm:cxn modelId="{0004E993-58A3-47CA-A636-8FFFE5B525A3}" type="presOf" srcId="{274F715E-0540-45C0-B1F1-C97873E768E6}" destId="{448F6E61-9E22-452B-A39E-5013115ADB57}" srcOrd="0" destOrd="0" presId="urn:microsoft.com/office/officeart/2005/8/layout/radial2"/>
    <dgm:cxn modelId="{7ADEEF21-E626-4748-AD6A-39EB89244195}" type="presOf" srcId="{BACD4209-2273-4E49-A6A5-30F6236466CC}" destId="{6D9F2E7B-1EC2-4DFD-9DD5-B4D705613C7C}" srcOrd="0" destOrd="0" presId="urn:microsoft.com/office/officeart/2005/8/layout/radial2"/>
    <dgm:cxn modelId="{E6629102-F428-41CC-8E75-C784445CD410}" type="presOf" srcId="{1C2DF74F-4D11-4A97-A707-E3032BA99A6F}" destId="{8A02FB88-DE8D-492D-9A00-EA2735B5BC64}" srcOrd="0" destOrd="0" presId="urn:microsoft.com/office/officeart/2005/8/layout/radial2"/>
    <dgm:cxn modelId="{211F50D6-7D99-43A8-9916-D61A606717A2}" srcId="{D439BDAE-B774-4761-B2ED-CC04F5B8E628}" destId="{FC2DA605-807D-4E9A-B61A-C3FF33B5F6EF}" srcOrd="4" destOrd="0" parTransId="{4F1EFD7D-20FE-452B-A6AA-0329542FA8F3}" sibTransId="{5A789D90-7E47-4C10-8F5D-D5931633137D}"/>
    <dgm:cxn modelId="{0D021D09-0E24-446D-9177-5453B61BC5EC}" srcId="{1C2DF74F-4D11-4A97-A707-E3032BA99A6F}" destId="{3047B8FE-0E7B-4CA3-844B-BD67878636B4}" srcOrd="0" destOrd="0" parTransId="{3579B731-BA6F-4532-9BE9-CE326DD867F1}" sibTransId="{D2933C6E-A625-431F-B49B-C354F48F7C3A}"/>
    <dgm:cxn modelId="{73B88159-E067-4E95-ADD0-F1EAAE5EE1C3}" type="presOf" srcId="{FC6370CD-3F4A-4DB3-A65B-3E455EDAFD3C}" destId="{0C27932B-DFCD-4BA2-BB5A-06587C4DF2ED}" srcOrd="0" destOrd="0" presId="urn:microsoft.com/office/officeart/2005/8/layout/radial2"/>
    <dgm:cxn modelId="{B68600BB-7A7F-46B3-B11B-A4834A8EE302}" type="presOf" srcId="{D439BDAE-B774-4761-B2ED-CC04F5B8E628}" destId="{97064CD7-950A-4482-A2E3-A9C61FFB1E45}" srcOrd="0" destOrd="0" presId="urn:microsoft.com/office/officeart/2005/8/layout/radial2"/>
    <dgm:cxn modelId="{B4685712-9F21-41EB-8DA7-7FD0E238ACF7}" srcId="{D439BDAE-B774-4761-B2ED-CC04F5B8E628}" destId="{EF4B27AB-691D-424A-B0BA-34715EF4BF0B}" srcOrd="3" destOrd="0" parTransId="{AE864C2C-49BB-4E09-A275-9BC299B254FA}" sibTransId="{677DA1CD-AB53-48EA-8C5F-FE4B2BF9DA84}"/>
    <dgm:cxn modelId="{B94B7DCD-4E56-4CF4-BBCF-018F69110426}" srcId="{D439BDAE-B774-4761-B2ED-CC04F5B8E628}" destId="{BACD4209-2273-4E49-A6A5-30F6236466CC}" srcOrd="1" destOrd="0" parTransId="{AE3CA5B1-DEAF-4529-B215-84A49CB30096}" sibTransId="{13AE2E78-7A73-4584-B66B-E7E3EDF99BE0}"/>
    <dgm:cxn modelId="{A26A24D3-AE51-4338-BFEE-15D7987163BF}" type="presOf" srcId="{FC2DA605-807D-4E9A-B61A-C3FF33B5F6EF}" destId="{9D85A234-5452-4D30-A65D-EA2C4522C4FF}" srcOrd="0" destOrd="0" presId="urn:microsoft.com/office/officeart/2005/8/layout/radial2"/>
    <dgm:cxn modelId="{1819FE8C-53FB-46C4-91DE-5A43B31C2E2B}" srcId="{D439BDAE-B774-4761-B2ED-CC04F5B8E628}" destId="{9C0D70D9-7D7C-48C1-950B-C806D05C61B3}" srcOrd="0" destOrd="0" parTransId="{FC6370CD-3F4A-4DB3-A65B-3E455EDAFD3C}" sibTransId="{C04E193D-E225-4BAB-8D19-6659BA1515E7}"/>
    <dgm:cxn modelId="{51DAC967-17E1-44FC-AC5D-DF08D6356DC8}" type="presOf" srcId="{9C0D70D9-7D7C-48C1-950B-C806D05C61B3}" destId="{B50A31F2-B629-476F-9AA2-98ED0C32C111}" srcOrd="0" destOrd="0" presId="urn:microsoft.com/office/officeart/2005/8/layout/radial2"/>
    <dgm:cxn modelId="{BBDC74A4-D769-4ABE-ABEE-5520FC0E5AE3}" type="presOf" srcId="{AE864C2C-49BB-4E09-A275-9BC299B254FA}" destId="{7F1AF8B9-A5F8-4E3E-812C-3342E4136D42}" srcOrd="0" destOrd="0" presId="urn:microsoft.com/office/officeart/2005/8/layout/radial2"/>
    <dgm:cxn modelId="{EE875BE7-315C-46D3-B9D3-17B808C44047}" type="presOf" srcId="{4F1EFD7D-20FE-452B-A6AA-0329542FA8F3}" destId="{03B0ACD2-E6E7-47BC-86CA-2388BA43BAC9}" srcOrd="0" destOrd="0" presId="urn:microsoft.com/office/officeart/2005/8/layout/radial2"/>
    <dgm:cxn modelId="{0EA85F44-54FF-43C7-A5A7-298454099A74}" type="presParOf" srcId="{97064CD7-950A-4482-A2E3-A9C61FFB1E45}" destId="{2FB6CFD8-DCA2-4AC1-BAEC-C4DB102A13AC}" srcOrd="0" destOrd="0" presId="urn:microsoft.com/office/officeart/2005/8/layout/radial2"/>
    <dgm:cxn modelId="{0433F72E-9FB7-495D-B01F-A6F93FC8D178}" type="presParOf" srcId="{2FB6CFD8-DCA2-4AC1-BAEC-C4DB102A13AC}" destId="{06EA29FC-BA2C-4DE2-B8D8-A02099976080}" srcOrd="0" destOrd="0" presId="urn:microsoft.com/office/officeart/2005/8/layout/radial2"/>
    <dgm:cxn modelId="{5413BE4A-D3DE-4079-AFB7-D91F14ACCB82}" type="presParOf" srcId="{06EA29FC-BA2C-4DE2-B8D8-A02099976080}" destId="{D8734A4D-22DC-4D75-8E7E-3A639BB0DCD5}" srcOrd="0" destOrd="0" presId="urn:microsoft.com/office/officeart/2005/8/layout/radial2"/>
    <dgm:cxn modelId="{594EB6E4-1402-42E8-ABE2-7D54C25E7CC1}" type="presParOf" srcId="{06EA29FC-BA2C-4DE2-B8D8-A02099976080}" destId="{F886C791-14D6-4A4A-870D-34385CD6D255}" srcOrd="1" destOrd="0" presId="urn:microsoft.com/office/officeart/2005/8/layout/radial2"/>
    <dgm:cxn modelId="{ED251517-6CDF-4E14-B56B-22551E272E5E}" type="presParOf" srcId="{2FB6CFD8-DCA2-4AC1-BAEC-C4DB102A13AC}" destId="{0C27932B-DFCD-4BA2-BB5A-06587C4DF2ED}" srcOrd="1" destOrd="0" presId="urn:microsoft.com/office/officeart/2005/8/layout/radial2"/>
    <dgm:cxn modelId="{743F25DD-0352-4033-BD13-8CBD357C7100}" type="presParOf" srcId="{2FB6CFD8-DCA2-4AC1-BAEC-C4DB102A13AC}" destId="{03D83999-49A2-44B5-86FA-21C7385A4C28}" srcOrd="2" destOrd="0" presId="urn:microsoft.com/office/officeart/2005/8/layout/radial2"/>
    <dgm:cxn modelId="{964E9C26-7C42-4F4C-B0A1-CB3D2FFD00B2}" type="presParOf" srcId="{03D83999-49A2-44B5-86FA-21C7385A4C28}" destId="{B50A31F2-B629-476F-9AA2-98ED0C32C111}" srcOrd="0" destOrd="0" presId="urn:microsoft.com/office/officeart/2005/8/layout/radial2"/>
    <dgm:cxn modelId="{12F8463E-7D8A-4CC4-BADF-4035C5D8E955}" type="presParOf" srcId="{03D83999-49A2-44B5-86FA-21C7385A4C28}" destId="{A33757BD-BAFE-4582-9F1D-AC2A468EC552}" srcOrd="1" destOrd="0" presId="urn:microsoft.com/office/officeart/2005/8/layout/radial2"/>
    <dgm:cxn modelId="{324854C4-AFCA-47C0-92D6-BE3A9E5DE192}" type="presParOf" srcId="{2FB6CFD8-DCA2-4AC1-BAEC-C4DB102A13AC}" destId="{6269EE7C-B4A4-4C35-BA42-543592B22F2D}" srcOrd="3" destOrd="0" presId="urn:microsoft.com/office/officeart/2005/8/layout/radial2"/>
    <dgm:cxn modelId="{84FE6D5F-1DE7-4BD1-8425-1D48DF411C06}" type="presParOf" srcId="{2FB6CFD8-DCA2-4AC1-BAEC-C4DB102A13AC}" destId="{36AA8F8A-D7B5-46D1-A4F0-3C5F234D9302}" srcOrd="4" destOrd="0" presId="urn:microsoft.com/office/officeart/2005/8/layout/radial2"/>
    <dgm:cxn modelId="{A7778657-3450-459F-872C-92F4372F47B9}" type="presParOf" srcId="{36AA8F8A-D7B5-46D1-A4F0-3C5F234D9302}" destId="{6D9F2E7B-1EC2-4DFD-9DD5-B4D705613C7C}" srcOrd="0" destOrd="0" presId="urn:microsoft.com/office/officeart/2005/8/layout/radial2"/>
    <dgm:cxn modelId="{189AD7DD-4FE7-4C2D-B8FF-7EA4AE75027C}" type="presParOf" srcId="{36AA8F8A-D7B5-46D1-A4F0-3C5F234D9302}" destId="{827AAE8F-C85D-444E-8848-BA984AD31962}" srcOrd="1" destOrd="0" presId="urn:microsoft.com/office/officeart/2005/8/layout/radial2"/>
    <dgm:cxn modelId="{0C34956C-74D7-436B-B101-F2AFB286DFEB}" type="presParOf" srcId="{2FB6CFD8-DCA2-4AC1-BAEC-C4DB102A13AC}" destId="{448F6E61-9E22-452B-A39E-5013115ADB57}" srcOrd="5" destOrd="0" presId="urn:microsoft.com/office/officeart/2005/8/layout/radial2"/>
    <dgm:cxn modelId="{CE2C7088-BB5E-43BD-93FC-9B125F2114B1}" type="presParOf" srcId="{2FB6CFD8-DCA2-4AC1-BAEC-C4DB102A13AC}" destId="{138E3972-5F60-41EB-A8B0-1291EE8466A1}" srcOrd="6" destOrd="0" presId="urn:microsoft.com/office/officeart/2005/8/layout/radial2"/>
    <dgm:cxn modelId="{ED8F9BCF-851C-45A1-AA89-A10DCDCE3272}" type="presParOf" srcId="{138E3972-5F60-41EB-A8B0-1291EE8466A1}" destId="{8A02FB88-DE8D-492D-9A00-EA2735B5BC64}" srcOrd="0" destOrd="0" presId="urn:microsoft.com/office/officeart/2005/8/layout/radial2"/>
    <dgm:cxn modelId="{09697394-593E-4191-9E7A-EC4B8229C5DE}" type="presParOf" srcId="{138E3972-5F60-41EB-A8B0-1291EE8466A1}" destId="{FB34C481-EF83-46C9-8B78-8A7D3B252BF5}" srcOrd="1" destOrd="0" presId="urn:microsoft.com/office/officeart/2005/8/layout/radial2"/>
    <dgm:cxn modelId="{2B7BB454-A00B-4B5C-A084-C2C87E792015}" type="presParOf" srcId="{2FB6CFD8-DCA2-4AC1-BAEC-C4DB102A13AC}" destId="{7F1AF8B9-A5F8-4E3E-812C-3342E4136D42}" srcOrd="7" destOrd="0" presId="urn:microsoft.com/office/officeart/2005/8/layout/radial2"/>
    <dgm:cxn modelId="{35B50D09-2C9D-4D75-8559-C5822053EBFB}" type="presParOf" srcId="{2FB6CFD8-DCA2-4AC1-BAEC-C4DB102A13AC}" destId="{118E22F2-EF48-49A4-99D6-DB08724D6637}" srcOrd="8" destOrd="0" presId="urn:microsoft.com/office/officeart/2005/8/layout/radial2"/>
    <dgm:cxn modelId="{43B2D618-7F88-47B0-84E9-1FCA398C4299}" type="presParOf" srcId="{118E22F2-EF48-49A4-99D6-DB08724D6637}" destId="{E6243EC6-B65C-46BA-846C-9266A4EAB7A7}" srcOrd="0" destOrd="0" presId="urn:microsoft.com/office/officeart/2005/8/layout/radial2"/>
    <dgm:cxn modelId="{589C05C9-32B8-4160-86DA-7F06AC057947}" type="presParOf" srcId="{118E22F2-EF48-49A4-99D6-DB08724D6637}" destId="{F3DD9C26-E3D8-4F71-B2A9-9EB8FB283A46}" srcOrd="1" destOrd="0" presId="urn:microsoft.com/office/officeart/2005/8/layout/radial2"/>
    <dgm:cxn modelId="{3390117E-1021-4BD7-A906-4E835E6570C7}" type="presParOf" srcId="{2FB6CFD8-DCA2-4AC1-BAEC-C4DB102A13AC}" destId="{03B0ACD2-E6E7-47BC-86CA-2388BA43BAC9}" srcOrd="9" destOrd="0" presId="urn:microsoft.com/office/officeart/2005/8/layout/radial2"/>
    <dgm:cxn modelId="{45621386-3EA5-4522-9539-1168382BE16C}" type="presParOf" srcId="{2FB6CFD8-DCA2-4AC1-BAEC-C4DB102A13AC}" destId="{2C939A37-A354-496F-97E0-E73DE57C7DA7}" srcOrd="10" destOrd="0" presId="urn:microsoft.com/office/officeart/2005/8/layout/radial2"/>
    <dgm:cxn modelId="{8F923CD1-E790-443C-8B25-425088EA5F3E}" type="presParOf" srcId="{2C939A37-A354-496F-97E0-E73DE57C7DA7}" destId="{9D85A234-5452-4D30-A65D-EA2C4522C4FF}" srcOrd="0" destOrd="0" presId="urn:microsoft.com/office/officeart/2005/8/layout/radial2"/>
    <dgm:cxn modelId="{8478727C-F082-4AEE-B108-1F66735A82C3}" type="presParOf" srcId="{2C939A37-A354-496F-97E0-E73DE57C7DA7}" destId="{D3505B29-E17A-494B-836B-D25C744C4ED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B0ACD2-E6E7-47BC-86CA-2388BA43BAC9}">
      <dsp:nvSpPr>
        <dsp:cNvPr id="0" name=""/>
        <dsp:cNvSpPr/>
      </dsp:nvSpPr>
      <dsp:spPr>
        <a:xfrm rot="1536377">
          <a:off x="2482255" y="3329479"/>
          <a:ext cx="3163089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3163089" y="151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AF8B9-A5F8-4E3E-812C-3342E4136D42}">
      <dsp:nvSpPr>
        <dsp:cNvPr id="0" name=""/>
        <dsp:cNvSpPr/>
      </dsp:nvSpPr>
      <dsp:spPr>
        <a:xfrm rot="845567">
          <a:off x="2599650" y="2842304"/>
          <a:ext cx="2520919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2520919" y="151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8F6E61-9E22-452B-A39E-5013115ADB57}">
      <dsp:nvSpPr>
        <dsp:cNvPr id="0" name=""/>
        <dsp:cNvSpPr/>
      </dsp:nvSpPr>
      <dsp:spPr>
        <a:xfrm rot="22060">
          <a:off x="2637568" y="2422722"/>
          <a:ext cx="1825857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1825857" y="151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69EE7C-B4A4-4C35-BA42-543592B22F2D}">
      <dsp:nvSpPr>
        <dsp:cNvPr id="0" name=""/>
        <dsp:cNvSpPr/>
      </dsp:nvSpPr>
      <dsp:spPr>
        <a:xfrm rot="20731427">
          <a:off x="2600102" y="1993523"/>
          <a:ext cx="2361346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2361346" y="151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27932B-DFCD-4BA2-BB5A-06587C4DF2ED}">
      <dsp:nvSpPr>
        <dsp:cNvPr id="0" name=""/>
        <dsp:cNvSpPr/>
      </dsp:nvSpPr>
      <dsp:spPr>
        <a:xfrm rot="20002889">
          <a:off x="2474188" y="1480204"/>
          <a:ext cx="3083276" cy="30278"/>
        </a:xfrm>
        <a:custGeom>
          <a:avLst/>
          <a:gdLst/>
          <a:ahLst/>
          <a:cxnLst/>
          <a:rect l="0" t="0" r="0" b="0"/>
          <a:pathLst>
            <a:path>
              <a:moveTo>
                <a:pt x="0" y="15139"/>
              </a:moveTo>
              <a:lnTo>
                <a:pt x="3083276" y="151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86C791-14D6-4A4A-870D-34385CD6D255}">
      <dsp:nvSpPr>
        <dsp:cNvPr id="0" name=""/>
        <dsp:cNvSpPr/>
      </dsp:nvSpPr>
      <dsp:spPr>
        <a:xfrm>
          <a:off x="0" y="910850"/>
          <a:ext cx="3159859" cy="303940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0A31F2-B629-476F-9AA2-98ED0C32C111}">
      <dsp:nvSpPr>
        <dsp:cNvPr id="0" name=""/>
        <dsp:cNvSpPr/>
      </dsp:nvSpPr>
      <dsp:spPr>
        <a:xfrm>
          <a:off x="4377750" y="13325"/>
          <a:ext cx="3533084" cy="8306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</a:t>
          </a:r>
          <a:r>
            <a:rPr lang="ru-RU" sz="2000" kern="1200" dirty="0" err="1" smtClean="0"/>
            <a:t>cithara</a:t>
          </a:r>
          <a:r>
            <a:rPr lang="ru-RU" sz="2000" kern="1200" dirty="0" smtClean="0"/>
            <a:t>», «</a:t>
          </a:r>
          <a:r>
            <a:rPr lang="ru-RU" sz="2000" kern="1200" dirty="0" err="1" smtClean="0"/>
            <a:t>guitarra</a:t>
          </a:r>
          <a:r>
            <a:rPr lang="ru-RU" sz="2000" kern="1200" dirty="0" smtClean="0"/>
            <a:t>» </a:t>
          </a:r>
          <a:endParaRPr lang="ru-RU" sz="2000" kern="1200" dirty="0"/>
        </a:p>
      </dsp:txBody>
      <dsp:txXfrm>
        <a:off x="4377750" y="13325"/>
        <a:ext cx="3533084" cy="830603"/>
      </dsp:txXfrm>
    </dsp:sp>
    <dsp:sp modelId="{6D9F2E7B-1EC2-4DFD-9DD5-B4D705613C7C}">
      <dsp:nvSpPr>
        <dsp:cNvPr id="0" name=""/>
        <dsp:cNvSpPr/>
      </dsp:nvSpPr>
      <dsp:spPr>
        <a:xfrm>
          <a:off x="4449193" y="915366"/>
          <a:ext cx="3468447" cy="9459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кифара (</a:t>
          </a:r>
          <a:r>
            <a:rPr lang="ru-RU" sz="2000" kern="1200" dirty="0" err="1" smtClean="0"/>
            <a:t>ϰιθάϱα</a:t>
          </a:r>
          <a:r>
            <a:rPr lang="ru-RU" sz="2000" kern="1200" dirty="0" smtClean="0"/>
            <a:t>)» </a:t>
          </a:r>
          <a:endParaRPr lang="ru-RU" sz="2000" kern="1200" dirty="0"/>
        </a:p>
      </dsp:txBody>
      <dsp:txXfrm>
        <a:off x="4449193" y="915366"/>
        <a:ext cx="3468447" cy="945989"/>
      </dsp:txXfrm>
    </dsp:sp>
    <dsp:sp modelId="{8A02FB88-DE8D-492D-9A00-EA2735B5BC64}">
      <dsp:nvSpPr>
        <dsp:cNvPr id="0" name=""/>
        <dsp:cNvSpPr/>
      </dsp:nvSpPr>
      <dsp:spPr>
        <a:xfrm flipH="1">
          <a:off x="4462935" y="2000265"/>
          <a:ext cx="3356101" cy="9084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</a:t>
          </a:r>
          <a:r>
            <a:rPr lang="ru-RU" sz="2000" kern="1200" dirty="0" err="1" smtClean="0"/>
            <a:t>guitar</a:t>
          </a:r>
          <a:r>
            <a:rPr lang="ru-RU" sz="2000" kern="1200" dirty="0" smtClean="0"/>
            <a:t>» </a:t>
          </a:r>
          <a:endParaRPr lang="ru-RU" sz="2000" kern="1200" dirty="0"/>
        </a:p>
      </dsp:txBody>
      <dsp:txXfrm flipH="1">
        <a:off x="4462935" y="2000265"/>
        <a:ext cx="3356101" cy="908438"/>
      </dsp:txXfrm>
    </dsp:sp>
    <dsp:sp modelId="{FB34C481-EF83-46C9-8B78-8A7D3B252BF5}">
      <dsp:nvSpPr>
        <dsp:cNvPr id="0" name=""/>
        <dsp:cNvSpPr/>
      </dsp:nvSpPr>
      <dsp:spPr>
        <a:xfrm flipH="1">
          <a:off x="4745213" y="2000265"/>
          <a:ext cx="5034152" cy="908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6500" kern="1200" dirty="0" smtClean="0"/>
            <a:t> </a:t>
          </a:r>
          <a:endParaRPr lang="ru-RU" sz="6500" kern="1200" dirty="0"/>
        </a:p>
      </dsp:txBody>
      <dsp:txXfrm flipH="1">
        <a:off x="4745213" y="2000265"/>
        <a:ext cx="5034152" cy="908438"/>
      </dsp:txXfrm>
    </dsp:sp>
    <dsp:sp modelId="{E6243EC6-B65C-46BA-846C-9266A4EAB7A7}">
      <dsp:nvSpPr>
        <dsp:cNvPr id="0" name=""/>
        <dsp:cNvSpPr/>
      </dsp:nvSpPr>
      <dsp:spPr>
        <a:xfrm>
          <a:off x="4467049" y="3058506"/>
          <a:ext cx="3696404" cy="830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</a:t>
          </a:r>
          <a:r>
            <a:rPr lang="ru-RU" sz="2000" kern="1200" dirty="0" err="1" smtClean="0"/>
            <a:t>chitarra</a:t>
          </a:r>
          <a:r>
            <a:rPr lang="ru-RU" sz="2000" kern="1200" dirty="0" smtClean="0"/>
            <a:t>» </a:t>
          </a:r>
          <a:endParaRPr lang="ru-RU" sz="2000" kern="1200" dirty="0"/>
        </a:p>
      </dsp:txBody>
      <dsp:txXfrm>
        <a:off x="4467049" y="3058506"/>
        <a:ext cx="3696404" cy="830594"/>
      </dsp:txXfrm>
    </dsp:sp>
    <dsp:sp modelId="{9D85A234-5452-4D30-A65D-EA2C4522C4FF}">
      <dsp:nvSpPr>
        <dsp:cNvPr id="0" name=""/>
        <dsp:cNvSpPr/>
      </dsp:nvSpPr>
      <dsp:spPr>
        <a:xfrm>
          <a:off x="4466844" y="3987201"/>
          <a:ext cx="3608602" cy="8305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«гитара» </a:t>
          </a:r>
          <a:endParaRPr lang="ru-RU" sz="2000" kern="1200" dirty="0"/>
        </a:p>
      </dsp:txBody>
      <dsp:txXfrm>
        <a:off x="4466844" y="3987201"/>
        <a:ext cx="3608602" cy="830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610D7-DB07-41D9-A7BD-87A0B2B7BFF8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B7B933-55EF-41B8-8CEA-F5277ED74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B7B933-55EF-41B8-8CEA-F5277ED7445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6F8F14-F4A6-42CA-9BB9-C5749B1F9066}" type="datetimeFigureOut">
              <a:rPr lang="ru-RU" smtClean="0"/>
              <a:pPr/>
              <a:t>17.02.15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D80A76-1EC0-4F92-BB69-58D20B51B7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9"/>
            <a:ext cx="7772400" cy="92869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C000"/>
                </a:solidFill>
                <a:latin typeface="Arial Black" pitchFamily="34" charset="0"/>
              </a:rPr>
              <a:t>История гитары</a:t>
            </a:r>
            <a:endParaRPr lang="ru-RU" sz="66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6400800" cy="32813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irc_mi" descr="http://www.vd-guitars.com/images/gallery1/side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928802"/>
            <a:ext cx="67866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/>
          <a:lstStyle/>
          <a:p>
            <a:r>
              <a:rPr lang="ru-RU" dirty="0" smtClean="0">
                <a:solidFill>
                  <a:srgbClr val="990000"/>
                </a:solidFill>
              </a:rPr>
              <a:t>Испанская гитара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4038600" cy="47118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990000"/>
                </a:solidFill>
              </a:rPr>
              <a:t>                     отличия:</a:t>
            </a:r>
            <a:endParaRPr lang="ru-RU" dirty="0" smtClean="0"/>
          </a:p>
          <a:p>
            <a:r>
              <a:rPr lang="ru-RU" dirty="0" smtClean="0">
                <a:solidFill>
                  <a:srgbClr val="990000"/>
                </a:solidFill>
              </a:rPr>
              <a:t>производятся из кипариса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низкое расположение струн 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корпус гитары Фламенко  меньше и тоньше 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на верхней деке имеется гольпеадор - пластинка</a:t>
            </a:r>
          </a:p>
          <a:p>
            <a:endParaRPr lang="ru-RU" dirty="0"/>
          </a:p>
        </p:txBody>
      </p:sp>
      <p:pic>
        <p:nvPicPr>
          <p:cNvPr id="5" name="irc_mi" descr="http://caitik.ru/uploads/posts/2011-07/spanish_guitar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8532" y="1643050"/>
            <a:ext cx="3375434" cy="47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0423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Гитара это - струнный щипковый музыкальный инструмент, один из самых распространённых в мире. Применяется в качестве аккомпанирующего или сольного инструмента во многих музыкальных стилях и направлениях музыки, являясь основным инструментом в таких музыкальных стилях, как блюз, кантри, фламенко, рок - музыка, метал, джаз.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2" name="irc_mi" descr="http://dreamguitars.ru/images/stories/Stati/vidy-ak-gitar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3125"/>
            <a:ext cx="7000924" cy="442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Предшественники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гитары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14050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 киннора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набла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нефер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цитра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вина, ситар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домбра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кифара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виуэла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</a:rPr>
              <a:t>лютня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9" name="Содержимое 8" descr="&amp;Ucy;&amp;rcy;&amp;ocy;&amp;kcy;&amp;icy; &amp;icy;&amp;gcy;&amp;rcy;&amp;ycy; &amp;ncy;&amp;acy; &amp;gcy;&amp;icy;&amp;tcy;&amp;acy;&amp;rcy;&amp;iecy; &amp;vcy; &amp;Kcy;&amp;icy;&amp;iecy;&amp;vcy;&amp;ie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214554"/>
            <a:ext cx="5472122" cy="305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Происхождение названия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«сангита»   -   «музыка»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                   +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    «тар» - «струна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 «кутур» - «четырехструнный».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&amp;Fcy;&amp;ocy;&amp;tcy;&amp;ocy; &amp;gcy;&amp;icy;&amp;tcy;&amp;acy;&amp;rcy; &amp;icy; &amp;gcy;&amp;icy;&amp;tcy;&amp;acy;&amp;rcy;&amp;icy;&amp;scy;&amp;tcy;&amp;ocy;&amp;vcy;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1351" y="1920875"/>
            <a:ext cx="3652297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названия инструмента </a:t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 разных странах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Устройство гитары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211941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err="1" smtClean="0">
                <a:solidFill>
                  <a:srgbClr val="FFC000"/>
                </a:solidFill>
              </a:rPr>
              <a:t>Колковый</a:t>
            </a:r>
            <a:r>
              <a:rPr lang="ru-RU" dirty="0" smtClean="0">
                <a:solidFill>
                  <a:srgbClr val="FFC000"/>
                </a:solidFill>
              </a:rPr>
              <a:t> механизм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Головка грифа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Верхний порожек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Накладка грифа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Гриф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Струны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Пятка грифа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Верхняя дека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Обечайка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Нижний порожек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C000"/>
                </a:solidFill>
              </a:rPr>
              <a:t>Подставка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irc_mi" descr="http://zasovetom.org/wp-content/uploads/2010/05/gitara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919" y="1920875"/>
            <a:ext cx="3615161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3757610" cy="92869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Виды гитар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4071966" cy="506906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Всего 32 вида гитар. Самые распространенные из них это: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Акустическая гитара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Электрическая гитара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( соло и ритм ) 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Электро</a:t>
            </a:r>
            <a:r>
              <a:rPr lang="ru-RU" dirty="0" smtClean="0">
                <a:solidFill>
                  <a:srgbClr val="FFFF00"/>
                </a:solidFill>
              </a:rPr>
              <a:t> - акустическая гитара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Бас – гитара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Полуакустическая</a:t>
            </a:r>
            <a:r>
              <a:rPr lang="ru-RU" dirty="0" smtClean="0">
                <a:solidFill>
                  <a:srgbClr val="FFFF00"/>
                </a:solidFill>
              </a:rPr>
              <a:t> гитара 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Джамбо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Цыганская джазовая гитара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" name="irc_mi" descr="http://gitar.org.ua/slideview/images/yamaha.pn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278236">
            <a:off x="4008315" y="2016762"/>
            <a:ext cx="4585491" cy="323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/>
          <a:lstStyle/>
          <a:p>
            <a:r>
              <a:rPr lang="ru-RU" dirty="0" smtClean="0">
                <a:solidFill>
                  <a:srgbClr val="990000"/>
                </a:solidFill>
              </a:rPr>
              <a:t>Классическая гитара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329114" cy="49261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</a:t>
            </a:r>
            <a:endParaRPr lang="ru-RU" dirty="0" smtClean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                     отличия:</a:t>
            </a:r>
          </a:p>
          <a:p>
            <a:pPr>
              <a:buNone/>
            </a:pPr>
            <a:endParaRPr lang="ru-RU" dirty="0" smtClean="0">
              <a:solidFill>
                <a:srgbClr val="800000"/>
              </a:solidFill>
            </a:endParaRPr>
          </a:p>
          <a:p>
            <a:r>
              <a:rPr lang="ru-RU" dirty="0" smtClean="0">
                <a:solidFill>
                  <a:srgbClr val="800000"/>
                </a:solidFill>
              </a:rPr>
              <a:t>приглушенный тембр</a:t>
            </a:r>
          </a:p>
          <a:p>
            <a:r>
              <a:rPr lang="ru-RU" dirty="0" smtClean="0">
                <a:solidFill>
                  <a:srgbClr val="800000"/>
                </a:solidFill>
              </a:rPr>
              <a:t>играют пальцевым стилем</a:t>
            </a:r>
          </a:p>
          <a:p>
            <a:r>
              <a:rPr lang="ru-RU" dirty="0" smtClean="0">
                <a:solidFill>
                  <a:srgbClr val="800000"/>
                </a:solidFill>
              </a:rPr>
              <a:t>тембр и звук зависит от вида древесины</a:t>
            </a:r>
          </a:p>
          <a:p>
            <a:r>
              <a:rPr lang="ru-RU" dirty="0" smtClean="0">
                <a:solidFill>
                  <a:srgbClr val="800000"/>
                </a:solidFill>
              </a:rPr>
              <a:t>инструмент «заточен» под высокие ноты</a:t>
            </a:r>
            <a:endParaRPr lang="ru-RU" u="sng" dirty="0" smtClean="0">
              <a:solidFill>
                <a:srgbClr val="800000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4" descr="https://encrypted-tbn2.gstatic.com/images?q=tbn:ANd9GcTdjkw3bHNQepriU05_nFDyjjNH52YH3N3je-cMUnqDlE7c8FgX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428736"/>
            <a:ext cx="3643344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rc_mi" descr="http://tebe-mne.ru/static/img/0000/0000/9407/9407329.igqpkd48j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1" y="4000504"/>
            <a:ext cx="36433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FF9900"/>
                </a:solidFill>
              </a:rPr>
              <a:t>Русская гитара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4038600" cy="478331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9900"/>
                </a:solidFill>
              </a:rPr>
              <a:t>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FF9900"/>
                </a:solidFill>
              </a:rPr>
              <a:t>               отличия:</a:t>
            </a:r>
          </a:p>
          <a:p>
            <a:pPr>
              <a:buNone/>
            </a:pPr>
            <a:endParaRPr lang="ru-RU" dirty="0" smtClean="0">
              <a:solidFill>
                <a:srgbClr val="FF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9900"/>
                </a:solidFill>
              </a:rPr>
              <a:t>семь струн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FF9900"/>
                </a:solidFill>
              </a:rPr>
              <a:t>появилась в России в конце XVIII — XIX века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5" name="irc_mi" descr="http://dreamguitars.ru/images/stories/virtuemart/product/imgl4197-f-104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679156" y="3036090"/>
            <a:ext cx="514353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240</Words>
  <Application>Microsoft Office PowerPoint</Application>
  <PresentationFormat>Экран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История гитары</vt:lpstr>
      <vt:lpstr>Гитара это - струнный щипковый музыкальный инструмент, один из самых распространённых в мире. Применяется в качестве аккомпанирующего или сольного инструмента во многих музыкальных стилях и направлениях музыки, являясь основным инструментом в таких музыкальных стилях, как блюз, кантри, фламенко, рок - музыка, метал, джаз.</vt:lpstr>
      <vt:lpstr>Предшественники гитары</vt:lpstr>
      <vt:lpstr>Происхождение названия</vt:lpstr>
      <vt:lpstr>     названия инструмента  в разных странах </vt:lpstr>
      <vt:lpstr>Устройство гитары</vt:lpstr>
      <vt:lpstr>Виды гитар</vt:lpstr>
      <vt:lpstr>Классическая гитара</vt:lpstr>
      <vt:lpstr>             Русская гитара</vt:lpstr>
      <vt:lpstr>Испанская гитара</vt:lpstr>
    </vt:vector>
  </TitlesOfParts>
  <Company>ДомКомп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Антон</cp:lastModifiedBy>
  <cp:revision>34</cp:revision>
  <dcterms:created xsi:type="dcterms:W3CDTF">2015-01-08T23:25:17Z</dcterms:created>
  <dcterms:modified xsi:type="dcterms:W3CDTF">2015-02-17T07:47:17Z</dcterms:modified>
</cp:coreProperties>
</file>