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02.12.2016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260649"/>
            <a:ext cx="7488831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ZWAdobeF" pitchFamily="2" charset="0"/>
                <a:cs typeface="ZWAdobeF" pitchFamily="2" charset="0"/>
              </a:rPr>
              <a:t>Девятое декабря.</a:t>
            </a:r>
          </a:p>
          <a:p>
            <a:pPr algn="ctr"/>
            <a:r>
              <a:rPr lang="ru-RU" sz="54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ZWAdobeF" pitchFamily="2" charset="0"/>
                <a:cs typeface="ZWAdobeF" pitchFamily="2" charset="0"/>
              </a:rPr>
              <a:t>Изложение.</a:t>
            </a:r>
          </a:p>
          <a:p>
            <a:pPr algn="ctr"/>
            <a:r>
              <a:rPr lang="ru-RU" sz="5400" b="1" cap="none" spc="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ZWAdobeF" pitchFamily="2" charset="0"/>
                <a:cs typeface="ZWAdobeF" pitchFamily="2" charset="0"/>
              </a:rPr>
              <a:t>Котёнок</a:t>
            </a:r>
            <a:endParaRPr lang="ru-RU" sz="5400" b="1" cap="none" spc="0" dirty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ZWAdobeF" pitchFamily="2" charset="0"/>
              <a:cs typeface="ZWAdobeF" pitchFamily="2" charset="0"/>
            </a:endParaRPr>
          </a:p>
        </p:txBody>
      </p:sp>
      <p:pic>
        <p:nvPicPr>
          <p:cNvPr id="1026" name="Picture 2" descr="Материалы за Июль 2009 года &quot; Страница 2 &quot; Интернет-газета Кумушка.co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2780928"/>
            <a:ext cx="4464496" cy="3348373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6445518" y="5229200"/>
            <a:ext cx="2492353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Учитель ГБОУ Школа № 1474</a:t>
            </a:r>
          </a:p>
          <a:p>
            <a:pPr algn="ctr"/>
            <a:r>
              <a:rPr lang="ru-RU" sz="2000" b="1" cap="none" spc="0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Губашова</a:t>
            </a:r>
            <a:r>
              <a:rPr lang="ru-RU" sz="20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 М.М.</a:t>
            </a:r>
          </a:p>
          <a:p>
            <a:pPr algn="ctr"/>
            <a:r>
              <a:rPr lang="ru-RU" sz="2000" b="1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Г.Москва</a:t>
            </a:r>
            <a:endParaRPr lang="ru-RU" sz="20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"/>
            <a:ext cx="7772400" cy="1052735"/>
          </a:xfrm>
        </p:spPr>
        <p:txBody>
          <a:bodyPr>
            <a:normAutofit/>
          </a:bodyPr>
          <a:lstStyle/>
          <a:p>
            <a:r>
              <a:rPr lang="ru-RU" dirty="0" smtClean="0"/>
              <a:t>Котёнок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980728"/>
            <a:ext cx="8496944" cy="5400600"/>
          </a:xfrm>
        </p:spPr>
        <p:txBody>
          <a:bodyPr>
            <a:normAutofit/>
          </a:bodyPr>
          <a:lstStyle/>
          <a:p>
            <a:pPr algn="l"/>
            <a:r>
              <a:rPr lang="ru-RU" dirty="0" smtClean="0">
                <a:solidFill>
                  <a:schemeClr val="tx1"/>
                </a:solidFill>
              </a:rPr>
              <a:t>	Вася и Катя пошли гулять за деревню. Они взяли с собой котёнка. Он был серый с белыми лапками.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</a:rPr>
              <a:t>	У дороги рос щавель. Дети стали рвать щавель. Они забыли про котёнка.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</a:rPr>
              <a:t>	Выехал охотник с двумя собаками. Собаки бросились к котёнку. Они хотели его схватить. Котишка испугался и прижался к земле.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</a:rPr>
              <a:t>	Вася бросился  к котёнку. Он закрыл его своим телом от собак.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"/>
            <a:ext cx="7772400" cy="1052735"/>
          </a:xfrm>
        </p:spPr>
        <p:txBody>
          <a:bodyPr>
            <a:normAutofit/>
          </a:bodyPr>
          <a:lstStyle/>
          <a:p>
            <a:r>
              <a:rPr lang="ru-RU" sz="4800" u="sng" dirty="0" smtClean="0"/>
              <a:t>План</a:t>
            </a:r>
            <a:endParaRPr lang="ru-RU" sz="4800" u="sng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1124744"/>
            <a:ext cx="8892480" cy="5544616"/>
          </a:xfrm>
        </p:spPr>
        <p:txBody>
          <a:bodyPr>
            <a:normAutofit fontScale="85000" lnSpcReduction="10000"/>
          </a:bodyPr>
          <a:lstStyle/>
          <a:p>
            <a:pPr marL="514350" indent="-514350" algn="l">
              <a:buAutoNum type="arabicPeriod"/>
            </a:pPr>
            <a:r>
              <a:rPr lang="ru-RU" sz="4800" dirty="0" smtClean="0">
                <a:solidFill>
                  <a:schemeClr val="tx1"/>
                </a:solidFill>
              </a:rPr>
              <a:t>На прогулке.</a:t>
            </a:r>
          </a:p>
          <a:p>
            <a:pPr marL="514350" indent="-514350" algn="l">
              <a:buAutoNum type="arabicPeriod"/>
            </a:pPr>
            <a:r>
              <a:rPr lang="ru-RU" sz="4800" dirty="0" smtClean="0">
                <a:solidFill>
                  <a:schemeClr val="tx1"/>
                </a:solidFill>
              </a:rPr>
              <a:t>Забыли про котёнка.</a:t>
            </a:r>
          </a:p>
          <a:p>
            <a:pPr marL="514350" indent="-514350" algn="l">
              <a:buAutoNum type="arabicPeriod"/>
            </a:pPr>
            <a:r>
              <a:rPr lang="ru-RU" sz="4800" dirty="0" smtClean="0">
                <a:solidFill>
                  <a:schemeClr val="tx1"/>
                </a:solidFill>
              </a:rPr>
              <a:t>Встреча с собаками.</a:t>
            </a:r>
          </a:p>
          <a:p>
            <a:pPr marL="514350" indent="-514350" algn="l">
              <a:buAutoNum type="arabicPeriod"/>
            </a:pPr>
            <a:r>
              <a:rPr lang="ru-RU" sz="4800" dirty="0" smtClean="0">
                <a:solidFill>
                  <a:schemeClr val="tx1"/>
                </a:solidFill>
              </a:rPr>
              <a:t>Беда миновала.</a:t>
            </a:r>
          </a:p>
          <a:p>
            <a:pPr marL="514350" indent="-514350" algn="l"/>
            <a:endParaRPr lang="ru-RU" sz="4800" dirty="0" smtClean="0">
              <a:solidFill>
                <a:schemeClr val="tx1"/>
              </a:solidFill>
            </a:endParaRPr>
          </a:p>
          <a:p>
            <a:pPr marL="514350" indent="-514350" algn="l"/>
            <a:r>
              <a:rPr lang="ru-RU" sz="4800" u="sng" dirty="0" smtClean="0">
                <a:solidFill>
                  <a:schemeClr val="tx1"/>
                </a:solidFill>
              </a:rPr>
              <a:t>Слова для справок:</a:t>
            </a:r>
          </a:p>
          <a:p>
            <a:pPr marL="514350" indent="-514350" algn="l"/>
            <a:r>
              <a:rPr lang="ru-RU" sz="4800" dirty="0" smtClean="0">
                <a:solidFill>
                  <a:schemeClr val="tx1"/>
                </a:solidFill>
              </a:rPr>
              <a:t>Щ</a:t>
            </a:r>
            <a:r>
              <a:rPr lang="ru-RU" sz="4800" dirty="0" smtClean="0">
                <a:solidFill>
                  <a:srgbClr val="00B050"/>
                </a:solidFill>
              </a:rPr>
              <a:t>а</a:t>
            </a:r>
            <a:r>
              <a:rPr lang="ru-RU" sz="4800" dirty="0" smtClean="0">
                <a:solidFill>
                  <a:schemeClr val="tx1"/>
                </a:solidFill>
              </a:rPr>
              <a:t>вель, </a:t>
            </a:r>
            <a:r>
              <a:rPr lang="ru-RU" sz="4800" dirty="0" smtClean="0">
                <a:solidFill>
                  <a:srgbClr val="00B050"/>
                </a:solidFill>
              </a:rPr>
              <a:t>о</a:t>
            </a:r>
            <a:r>
              <a:rPr lang="ru-RU" sz="4800" dirty="0" smtClean="0">
                <a:solidFill>
                  <a:schemeClr val="tx1"/>
                </a:solidFill>
              </a:rPr>
              <a:t>хотн</a:t>
            </a:r>
            <a:r>
              <a:rPr lang="ru-RU" sz="4800" dirty="0" smtClean="0">
                <a:solidFill>
                  <a:srgbClr val="00B050"/>
                </a:solidFill>
              </a:rPr>
              <a:t>и</a:t>
            </a:r>
            <a:r>
              <a:rPr lang="ru-RU" sz="4800" dirty="0" smtClean="0">
                <a:solidFill>
                  <a:schemeClr val="tx1"/>
                </a:solidFill>
              </a:rPr>
              <a:t>к, пр</a:t>
            </a:r>
            <a:r>
              <a:rPr lang="ru-RU" sz="4800" dirty="0" smtClean="0">
                <a:solidFill>
                  <a:srgbClr val="00B050"/>
                </a:solidFill>
              </a:rPr>
              <a:t>и</a:t>
            </a:r>
            <a:r>
              <a:rPr lang="ru-RU" sz="4800" dirty="0" smtClean="0">
                <a:solidFill>
                  <a:schemeClr val="tx1"/>
                </a:solidFill>
              </a:rPr>
              <a:t>жался, с с</a:t>
            </a:r>
            <a:r>
              <a:rPr lang="ru-RU" sz="4800" dirty="0" smtClean="0">
                <a:solidFill>
                  <a:srgbClr val="00B050"/>
                </a:solidFill>
              </a:rPr>
              <a:t>о</a:t>
            </a:r>
            <a:r>
              <a:rPr lang="ru-RU" sz="4800" dirty="0" smtClean="0">
                <a:solidFill>
                  <a:schemeClr val="tx1"/>
                </a:solidFill>
              </a:rPr>
              <a:t>бой, </a:t>
            </a:r>
          </a:p>
          <a:p>
            <a:pPr marL="514350" indent="-514350" algn="l"/>
            <a:r>
              <a:rPr lang="ru-RU" sz="4800" dirty="0" smtClean="0">
                <a:solidFill>
                  <a:schemeClr val="tx1"/>
                </a:solidFill>
              </a:rPr>
              <a:t>с двумя, </a:t>
            </a:r>
            <a:r>
              <a:rPr lang="ru-RU" sz="4800" dirty="0" smtClean="0">
                <a:solidFill>
                  <a:srgbClr val="00B050"/>
                </a:solidFill>
              </a:rPr>
              <a:t>с</a:t>
            </a:r>
            <a:r>
              <a:rPr lang="ru-RU" sz="4800" dirty="0" smtClean="0">
                <a:solidFill>
                  <a:schemeClr val="tx1"/>
                </a:solidFill>
              </a:rPr>
              <a:t>хватить, </a:t>
            </a:r>
            <a:r>
              <a:rPr lang="ru-RU" sz="4800" dirty="0" smtClean="0">
                <a:solidFill>
                  <a:srgbClr val="00B050"/>
                </a:solidFill>
              </a:rPr>
              <a:t>ис</a:t>
            </a:r>
            <a:r>
              <a:rPr lang="ru-RU" sz="4800" dirty="0" smtClean="0">
                <a:solidFill>
                  <a:schemeClr val="tx1"/>
                </a:solidFill>
              </a:rPr>
              <a:t>пугался, з</a:t>
            </a:r>
            <a:r>
              <a:rPr lang="ru-RU" sz="4800" dirty="0" smtClean="0">
                <a:solidFill>
                  <a:srgbClr val="00B050"/>
                </a:solidFill>
              </a:rPr>
              <a:t>а</a:t>
            </a:r>
            <a:r>
              <a:rPr lang="ru-RU" sz="4800" dirty="0" smtClean="0">
                <a:solidFill>
                  <a:schemeClr val="tx1"/>
                </a:solidFill>
              </a:rPr>
              <a:t>крыл.</a:t>
            </a:r>
          </a:p>
          <a:p>
            <a:pPr marL="514350" indent="-514350" algn="l"/>
            <a:endParaRPr lang="ru-RU" sz="4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53</Words>
  <Application>Microsoft Office PowerPoint</Application>
  <PresentationFormat>Экран (4:3)</PresentationFormat>
  <Paragraphs>20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Презентация PowerPoint</vt:lpstr>
      <vt:lpstr>Котёнок</vt:lpstr>
      <vt:lpstr>План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Машенька</dc:creator>
  <cp:lastModifiedBy>202</cp:lastModifiedBy>
  <cp:revision>3</cp:revision>
  <dcterms:created xsi:type="dcterms:W3CDTF">2014-12-08T18:49:21Z</dcterms:created>
  <dcterms:modified xsi:type="dcterms:W3CDTF">2016-12-02T11:22:46Z</dcterms:modified>
</cp:coreProperties>
</file>