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8FF38-3668-4819-A056-3A54595B7BA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6AE53-BA02-49A3-B0F6-123E98D3F3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/>
          </a:bodyPr>
          <a:lstStyle/>
          <a:p>
            <a:r>
              <a:rPr lang="ru-RU" dirty="0" smtClean="0"/>
              <a:t>Двадцатое января</a:t>
            </a:r>
            <a:br>
              <a:rPr lang="ru-RU" dirty="0" smtClean="0"/>
            </a:br>
            <a:r>
              <a:rPr lang="ru-RU" dirty="0" smtClean="0"/>
              <a:t>Изложение</a:t>
            </a:r>
            <a:br>
              <a:rPr lang="ru-RU" dirty="0" smtClean="0"/>
            </a:br>
            <a:r>
              <a:rPr lang="ru-RU" dirty="0" smtClean="0"/>
              <a:t>Отец и сыновья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08104" y="5445224"/>
            <a:ext cx="34020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Учитель ГБОУ Школа № 1474</a:t>
            </a:r>
          </a:p>
          <a:p>
            <a:pPr algn="ctr"/>
            <a:r>
              <a:rPr lang="ru-RU" sz="2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Губашова</a:t>
            </a:r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М.М.</a:t>
            </a:r>
          </a:p>
          <a:p>
            <a:pPr algn="ctr"/>
            <a:r>
              <a:rPr lang="ru-RU" sz="2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r>
              <a:rPr lang="ru-RU" sz="2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.Москва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Отец и сыновья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640960" cy="511256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Отец приказал сыновьям, чтобы жили в согласии. Они не слушались.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Вот он велел принести веник и говорит: «Сломайте!»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Сколько они ни бились, не могли сломать.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Тогда отец развязал веник и велел ломать по одному пруту.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  Они легко переломили прутья поодиночке.</a:t>
            </a:r>
          </a:p>
          <a:p>
            <a:pPr algn="l"/>
            <a:r>
              <a:rPr lang="ru-RU" smtClean="0">
                <a:solidFill>
                  <a:schemeClr val="tx1"/>
                </a:solidFill>
              </a:rPr>
              <a:t>            Отец </a:t>
            </a:r>
            <a:r>
              <a:rPr lang="ru-RU" dirty="0" smtClean="0">
                <a:solidFill>
                  <a:schemeClr val="tx1"/>
                </a:solidFill>
              </a:rPr>
              <a:t>и говорит: «Так-то и вы. Если в согласии жить будете, никто вас не одолеет, а если будете ссориться да всё врозь – вас всякий погубит».</a:t>
            </a:r>
          </a:p>
          <a:p>
            <a:pPr algn="l"/>
            <a:r>
              <a:rPr lang="ru-RU" i="1" dirty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                                                                                 Л.Н. Толстой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12068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      План</a:t>
            </a:r>
            <a:br>
              <a:rPr lang="ru-RU" dirty="0" smtClean="0"/>
            </a:br>
            <a:r>
              <a:rPr lang="ru-RU" dirty="0" smtClean="0"/>
              <a:t>1. Совет отца.</a:t>
            </a:r>
            <a:br>
              <a:rPr lang="ru-RU" dirty="0" smtClean="0"/>
            </a:br>
            <a:r>
              <a:rPr lang="ru-RU" dirty="0" smtClean="0"/>
              <a:t>2. Веник не сломать.</a:t>
            </a:r>
            <a:br>
              <a:rPr lang="ru-RU" dirty="0" smtClean="0"/>
            </a:br>
            <a:r>
              <a:rPr lang="ru-RU" dirty="0" smtClean="0"/>
              <a:t>3. Переломили прутья поодиночке.</a:t>
            </a:r>
            <a:br>
              <a:rPr lang="ru-RU" dirty="0" smtClean="0"/>
            </a:br>
            <a:r>
              <a:rPr lang="ru-RU" dirty="0" smtClean="0"/>
              <a:t>4. Вывод, сделанный отцом.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 smtClean="0"/>
              <a:t>Слова-помощники: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вен</a:t>
            </a:r>
            <a:r>
              <a:rPr lang="ru-RU" i="1" dirty="0" smtClean="0">
                <a:solidFill>
                  <a:srgbClr val="00B050"/>
                </a:solidFill>
              </a:rPr>
              <a:t>и</a:t>
            </a:r>
            <a:r>
              <a:rPr lang="ru-RU" i="1" dirty="0" smtClean="0"/>
              <a:t>к, </a:t>
            </a:r>
            <a:r>
              <a:rPr lang="ru-RU" i="1" dirty="0" smtClean="0">
                <a:solidFill>
                  <a:srgbClr val="00B050"/>
                </a:solidFill>
              </a:rPr>
              <a:t>сс</a:t>
            </a:r>
            <a:r>
              <a:rPr lang="ru-RU" i="1" dirty="0" smtClean="0"/>
              <a:t>ора, сл</a:t>
            </a:r>
            <a:r>
              <a:rPr lang="ru-RU" i="1" dirty="0" smtClean="0">
                <a:solidFill>
                  <a:srgbClr val="00B050"/>
                </a:solidFill>
              </a:rPr>
              <a:t>о</a:t>
            </a:r>
            <a:r>
              <a:rPr lang="ru-RU" i="1" dirty="0" smtClean="0"/>
              <a:t>майт</a:t>
            </a:r>
            <a:r>
              <a:rPr lang="ru-RU" i="1" dirty="0" smtClean="0">
                <a:solidFill>
                  <a:srgbClr val="00B050"/>
                </a:solidFill>
              </a:rPr>
              <a:t>е</a:t>
            </a:r>
            <a:r>
              <a:rPr lang="ru-RU" i="1" dirty="0" smtClean="0"/>
              <a:t>, р</a:t>
            </a:r>
            <a:r>
              <a:rPr lang="ru-RU" i="1" dirty="0" smtClean="0">
                <a:solidFill>
                  <a:srgbClr val="00B050"/>
                </a:solidFill>
              </a:rPr>
              <a:t>а</a:t>
            </a:r>
            <a:r>
              <a:rPr lang="ru-RU" i="1" dirty="0" smtClean="0"/>
              <a:t>зв</a:t>
            </a:r>
            <a:r>
              <a:rPr lang="ru-RU" i="1" dirty="0" smtClean="0">
                <a:solidFill>
                  <a:srgbClr val="00B050"/>
                </a:solidFill>
              </a:rPr>
              <a:t>я</a:t>
            </a:r>
            <a:r>
              <a:rPr lang="ru-RU" i="1" dirty="0" smtClean="0"/>
              <a:t>зал, вро</a:t>
            </a:r>
            <a:r>
              <a:rPr lang="ru-RU" i="1" dirty="0" smtClean="0">
                <a:solidFill>
                  <a:srgbClr val="00B050"/>
                </a:solidFill>
              </a:rPr>
              <a:t>зь</a:t>
            </a:r>
            <a:r>
              <a:rPr lang="ru-RU" i="1" dirty="0" smtClean="0"/>
              <a:t>, ле</a:t>
            </a:r>
            <a:r>
              <a:rPr lang="ru-RU" i="1" dirty="0" smtClean="0">
                <a:solidFill>
                  <a:srgbClr val="00B050"/>
                </a:solidFill>
              </a:rPr>
              <a:t>г</a:t>
            </a:r>
            <a:r>
              <a:rPr lang="ru-RU" i="1" dirty="0" smtClean="0"/>
              <a:t>к</a:t>
            </a:r>
            <a:r>
              <a:rPr lang="ru-RU" i="1" dirty="0" smtClean="0">
                <a:solidFill>
                  <a:srgbClr val="00B050"/>
                </a:solidFill>
              </a:rPr>
              <a:t>о</a:t>
            </a:r>
            <a:r>
              <a:rPr lang="ru-RU" i="1" dirty="0" smtClean="0"/>
              <a:t>, п</a:t>
            </a:r>
            <a:r>
              <a:rPr lang="ru-RU" i="1" dirty="0" smtClean="0">
                <a:solidFill>
                  <a:srgbClr val="00B050"/>
                </a:solidFill>
              </a:rPr>
              <a:t>оо</a:t>
            </a:r>
            <a:r>
              <a:rPr lang="ru-RU" i="1" dirty="0" smtClean="0"/>
              <a:t>д</a:t>
            </a:r>
            <a:r>
              <a:rPr lang="ru-RU" i="1" dirty="0" smtClean="0">
                <a:solidFill>
                  <a:srgbClr val="00B050"/>
                </a:solidFill>
              </a:rPr>
              <a:t>и</a:t>
            </a:r>
            <a:r>
              <a:rPr lang="ru-RU" i="1" dirty="0" smtClean="0"/>
              <a:t>ночк</a:t>
            </a:r>
            <a:r>
              <a:rPr lang="ru-RU" i="1" dirty="0" smtClean="0">
                <a:solidFill>
                  <a:srgbClr val="00B050"/>
                </a:solidFill>
              </a:rPr>
              <a:t>е</a:t>
            </a:r>
            <a:r>
              <a:rPr lang="ru-RU" i="1" dirty="0" smtClean="0"/>
              <a:t>, пр</a:t>
            </a:r>
            <a:r>
              <a:rPr lang="ru-RU" i="1" dirty="0" smtClean="0">
                <a:solidFill>
                  <a:srgbClr val="00B050"/>
                </a:solidFill>
              </a:rPr>
              <a:t>и</a:t>
            </a:r>
            <a:r>
              <a:rPr lang="ru-RU" i="1" dirty="0" smtClean="0"/>
              <a:t>к</a:t>
            </a:r>
            <a:r>
              <a:rPr lang="ru-RU" i="1" dirty="0" smtClean="0">
                <a:solidFill>
                  <a:srgbClr val="00B050"/>
                </a:solidFill>
              </a:rPr>
              <a:t>а</a:t>
            </a:r>
            <a:r>
              <a:rPr lang="ru-RU" i="1" dirty="0" smtClean="0"/>
              <a:t>зал, с</a:t>
            </a:r>
            <a:r>
              <a:rPr lang="ru-RU" i="1" dirty="0" smtClean="0">
                <a:solidFill>
                  <a:srgbClr val="00B050"/>
                </a:solidFill>
              </a:rPr>
              <a:t>о</a:t>
            </a:r>
            <a:r>
              <a:rPr lang="ru-RU" i="1" dirty="0" smtClean="0"/>
              <a:t>глас</a:t>
            </a:r>
            <a:r>
              <a:rPr lang="ru-RU" i="1" dirty="0" smtClean="0">
                <a:solidFill>
                  <a:srgbClr val="00B050"/>
                </a:solidFill>
              </a:rPr>
              <a:t>ие</a:t>
            </a:r>
            <a:endParaRPr lang="ru-RU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108</Words>
  <Application>Microsoft Office PowerPoint</Application>
  <PresentationFormat>Экран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Двадцатое января Изложение Отец и сыновья</vt:lpstr>
      <vt:lpstr>Отец и сыновья</vt:lpstr>
      <vt:lpstr>                         План 1. Совет отца. 2. Веник не сломать. 3. Переломили прутья поодиночке. 4. Вывод, сделанный отцом.  Слова-помощники: веник, ссора, сломайте, развязал, врозь, легко, поодиночке, приказал, согласие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Отец и сыновья</dc:title>
  <dc:creator>Машенька</dc:creator>
  <cp:lastModifiedBy>202</cp:lastModifiedBy>
  <cp:revision>6</cp:revision>
  <dcterms:created xsi:type="dcterms:W3CDTF">2015-01-19T18:23:15Z</dcterms:created>
  <dcterms:modified xsi:type="dcterms:W3CDTF">2016-12-02T11:23:56Z</dcterms:modified>
</cp:coreProperties>
</file>