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7" r:id="rId2"/>
    <p:sldId id="376" r:id="rId3"/>
    <p:sldId id="377" r:id="rId4"/>
    <p:sldId id="383" r:id="rId5"/>
    <p:sldId id="385" r:id="rId6"/>
    <p:sldId id="388" r:id="rId7"/>
    <p:sldId id="389" r:id="rId8"/>
    <p:sldId id="391" r:id="rId9"/>
    <p:sldId id="392" r:id="rId10"/>
    <p:sldId id="393" r:id="rId11"/>
    <p:sldId id="395" r:id="rId12"/>
    <p:sldId id="39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35" autoAdjust="0"/>
    <p:restoredTop sz="99821" autoAdjust="0"/>
  </p:normalViewPr>
  <p:slideViewPr>
    <p:cSldViewPr>
      <p:cViewPr varScale="1">
        <p:scale>
          <a:sx n="83" d="100"/>
          <a:sy n="83" d="100"/>
        </p:scale>
        <p:origin x="31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4F362-F786-4C5B-A60C-BDC459E3CC2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4A85D-8C7A-4CAC-9A91-198001AA93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5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9943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средняя общеобразовательная школа № 29 города Сызрани городского округа Сызрань Самарской области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подразделение, реализующее общеобразовательные программы дошкольного образования «Детский сад №10», расположенное по адресу: 446010, Самарская область,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Сызрань, ул. Гоголя, д. 15-А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214554"/>
            <a:ext cx="748883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«Развитие творческих способностей у  старших дошкольников посредством изобразительной графики»</a:t>
            </a:r>
          </a:p>
          <a:p>
            <a:pPr algn="r"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Заместитель заведующего СП«Детский сад 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10» </a:t>
            </a:r>
          </a:p>
          <a:p>
            <a:pPr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ГБОУ СОШ 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29 г. Сызрани Дрямова С.В.,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Старший воспитатель СП«Детский сад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№10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ГБОУ СОШ №29 г. Сызрани Нянькина Т.А. </a:t>
            </a:r>
          </a:p>
          <a:p>
            <a:pPr algn="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03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286604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 в технике «грифонаж»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92897"/>
            <a:ext cx="7931224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3" descr="Нетрадиционное рисование в технике Грифонаж. Мастер-класс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28926" y="2143116"/>
            <a:ext cx="4000528" cy="242889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323528" y="4929198"/>
            <a:ext cx="76060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Акварельными красками, карандашами раскрасьте фигуры морских обитателей.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43437" y="4470211"/>
            <a:ext cx="1464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flipH="1">
            <a:off x="6929454" y="4581128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264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 в технике «грифонаж»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216652" y="1571612"/>
            <a:ext cx="3570190" cy="1281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itchFamily="18" charset="0"/>
              </a:rPr>
              <a:t>Аккуратно вырежьте все элементы, которые вы нарисовали для создания композиции.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Нетрадиционное рисование в технике Грифонаж. Мастер-класс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4348" y="1500175"/>
            <a:ext cx="4053838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5004048" y="3046115"/>
            <a:ext cx="37827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Подготовьте фон, имитирующий водную стихию, ночное небо, зеленую полянку или любой другой в соответствии со своим замыслом любым удобным для вас способом (с помощью губки, мятой бумаги,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набрызга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пр.).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4048" y="6183851"/>
            <a:ext cx="3782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готовый фон приклейте все элементы композиции.</a:t>
            </a:r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92897"/>
            <a:ext cx="7931224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Таким образом, в процессе рисования посредством изобразительной графики,  у детей: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развиваются  творческие способности, способности к воображению, укрепляется мелкая мускулатура пальцев руки; 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совершенствуются зрительно- двигательная координация и ориентировка  в </a:t>
            </a:r>
            <a:r>
              <a:rPr lang="ru-RU" sz="5500" dirty="0" err="1" smtClean="0">
                <a:latin typeface="Times New Roman" pitchFamily="18" charset="0"/>
                <a:cs typeface="Times New Roman" pitchFamily="18" charset="0"/>
              </a:rPr>
              <a:t>микропространстве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развиваются произвольное внимание, зрительная память, аналитическое восприятие, речь;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У детей формируется умение:</a:t>
            </a:r>
          </a:p>
          <a:p>
            <a:pPr marL="0" indent="0">
              <a:buNone/>
            </a:pPr>
            <a:r>
              <a:rPr lang="ru-RU" sz="55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владеть  разными  графическими движениями: рисовать графическими материалами на  бумаге прямые, вертикальные, горизонтальные, наклонные, параллельные и пересекающиеся линии; сочетать прямые вертикальные и горизонтальные линии; 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-рисовать волнистые, ломаные, петлеобразные, спиралевидные линии;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 составлять композиции из данных линий;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-изображать простые пиктографические символы и элементы печатных и письменных букв.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75" y="-214338"/>
            <a:ext cx="9250775" cy="7286676"/>
          </a:xfrm>
        </p:spPr>
      </p:pic>
      <p:sp>
        <p:nvSpPr>
          <p:cNvPr id="2" name="Прямоугольник 1"/>
          <p:cNvSpPr/>
          <p:nvPr/>
        </p:nvSpPr>
        <p:spPr>
          <a:xfrm>
            <a:off x="294062" y="404664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задачи развития графических навыков у детей дошкольного возраста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1660966"/>
            <a:ext cx="8229600" cy="5197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1600" dirty="0" smtClean="0">
                <a:cs typeface="Times New Roman" pitchFamily="18" charset="0"/>
              </a:rPr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психомоторных связей «рука-мозг-рука» на базе развития тонкой моторики кисти руки, а также интеллектуальное развитие ребенка через активизацию образного и абстрактно-логического  мышления.</a:t>
            </a:r>
          </a:p>
          <a:p>
            <a:pPr>
              <a:buFont typeface="Arial" pitchFamily="34" charset="0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1.Сформировать навыки графических движений;</a:t>
            </a:r>
          </a:p>
          <a:p>
            <a:pPr>
              <a:buFont typeface="Arial" pitchFamily="34" charset="0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2.Развивать способность выделять форму, местоположение различных элементов изображаемого объекта; </a:t>
            </a:r>
          </a:p>
          <a:p>
            <a:pPr>
              <a:buFont typeface="Arial" pitchFamily="34" charset="0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3. Развивать умение использовать в процессе рисования выразительные возможности графических средств- разные приемы: точки, штрихи и линии. </a:t>
            </a:r>
          </a:p>
          <a:p>
            <a:pPr>
              <a:buFont typeface="Arial" pitchFamily="34" charset="0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4. Укреплять и тренировать мышцы кисти руки, развивать творческий потенциал и психофизиологические возможности ребенка.</a:t>
            </a:r>
          </a:p>
          <a:p>
            <a:pPr>
              <a:buFont typeface="Arial" pitchFamily="34" charset="0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346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Графика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340768"/>
            <a:ext cx="8363272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Графика (от гр.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grapho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пишу, рисую)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вид изобразительного искусства, который связан с изображением на плоскости.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Язык графики и главные его выразительные средства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это линия, штрих, контур, пятно и тон.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714620"/>
            <a:ext cx="2857520" cy="25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1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5776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Работы, сделанные в технике «витражирование»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92897"/>
            <a:ext cx="7931224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Содержимое 3" descr="H:\260827_3.jpg"/>
          <p:cNvPicPr>
            <a:picLocks noGrp="1"/>
          </p:cNvPicPr>
          <p:nvPr>
            <p:ph idx="1"/>
          </p:nvPr>
        </p:nvPicPr>
        <p:blipFill rotWithShape="1">
          <a:blip r:embed="rId3"/>
          <a:srcRect b="5660"/>
          <a:stretch/>
        </p:blipFill>
        <p:spPr bwMode="auto">
          <a:xfrm>
            <a:off x="1115616" y="1412776"/>
            <a:ext cx="67151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Рисунки, выполненные в технике «Зендудлинг»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92897"/>
            <a:ext cx="7931224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Picture 4" descr="C:\Users\User\Downloads\Зендудлинг 55.jpg"/>
          <p:cNvPicPr>
            <a:picLocks noChangeAspect="1" noChangeArrowheads="1"/>
          </p:cNvPicPr>
          <p:nvPr/>
        </p:nvPicPr>
        <p:blipFill rotWithShape="1">
          <a:blip r:embed="rId3"/>
          <a:srcRect b="5357"/>
          <a:stretch/>
        </p:blipFill>
        <p:spPr bwMode="auto">
          <a:xfrm>
            <a:off x="5286380" y="1928802"/>
            <a:ext cx="3357586" cy="403244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Смесь двух техник  дудлинг и зентангл называется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ЗЕНДУДЛИНГ (Zendoodling)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интуитивное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рисование, оно идеально подходит для 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ЗАНЯТИЙ С ДЕТЬМИ.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простой вариант – воспользоваться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раскраской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или контуром животного, цветка, птички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(чего угодно), нарисованного по трафарету, 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предложить ребёнку заполнить его простыми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элементами, а потом их раскрасить.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Можно усложнить задачу – разбить рисунок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части и заполнить получившиеся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сегменты разными узорами.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Еще вариант – предложить ребенку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по-разному заполнить одинаковые изображения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животных, предметов и др.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Логическое рисование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92897"/>
            <a:ext cx="7931224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Логическое рисование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логическое и аналитическое освоение пространства и свойств изображаемого объекта.</a:t>
            </a:r>
          </a:p>
          <a:p>
            <a:endParaRPr lang="ru-RU" dirty="0"/>
          </a:p>
        </p:txBody>
      </p:sp>
      <p:pic>
        <p:nvPicPr>
          <p:cNvPr id="11" name="Picture 4" descr="C:\Users\User\Downloads\логич рисование 10.jpg"/>
          <p:cNvPicPr>
            <a:picLocks noChangeAspect="1" noChangeArrowheads="1"/>
          </p:cNvPicPr>
          <p:nvPr/>
        </p:nvPicPr>
        <p:blipFill rotWithShape="1">
          <a:blip r:embed="rId3" cstate="print"/>
          <a:srcRect l="27268" t="12201"/>
          <a:stretch/>
        </p:blipFill>
        <p:spPr bwMode="auto">
          <a:xfrm>
            <a:off x="1142976" y="3357562"/>
            <a:ext cx="5572164" cy="2968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Логическое рисование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6381" t="14563" r="33169" b="52581"/>
          <a:stretch/>
        </p:blipFill>
        <p:spPr>
          <a:xfrm>
            <a:off x="4777331" y="951617"/>
            <a:ext cx="3439685" cy="218935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283968" y="4581291"/>
            <a:ext cx="28196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3. Одну волну пропускаем и так же окрашиваем следующую, только фон волны, не окрашивая предметы на ней. Так же окрашиваем и нижнюю волну.</a:t>
            </a:r>
            <a:endParaRPr lang="ru-RU" sz="1600" dirty="0"/>
          </a:p>
        </p:txBody>
      </p:sp>
      <p:pic>
        <p:nvPicPr>
          <p:cNvPr id="1026" name="Picture 2" descr="Обещала я вам сделать несколько уроков рисования, вот мой первый урок. Это логическая графика , приём в графике почему-то многим не известный, а я ему научилась  в детском возрасте, когда сама ещё занималась в изостудии. Этот приём хорош и для малышей и для взрослых, он развивает логическое мышление, внимание и на самом деле совсем не сложный.&#10;Так что устраивайтесь поудобнее, приготовьте лист бумаги, карандаш и фломастер и начинаем... Сегодня мы с вами нарисуем волшебную золотую рыбку, она научит вас рисовать то, что вы никогда не рисовали... фото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7" b="7961"/>
          <a:stretch/>
        </p:blipFill>
        <p:spPr bwMode="auto">
          <a:xfrm>
            <a:off x="514377" y="951617"/>
            <a:ext cx="3269389" cy="218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8184" y="3212976"/>
            <a:ext cx="3231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Берем любой рисунок. Лучше сюжетный с дополнительными деталями. Разделяем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рисунок четырьмя волнистыми линиями</a:t>
            </a:r>
          </a:p>
        </p:txBody>
      </p:sp>
      <p:pic>
        <p:nvPicPr>
          <p:cNvPr id="1028" name="Picture 4" descr="Обещала я вам сделать несколько уроков рисования, вот мой первый урок. Это логическая графика , приём в графике почему-то многим не известный, а я ему научилась  в детском возрасте, когда сама ещё занималась в изостудии. Этот приём хорош и для малышей и для взрослых, он развивает логическое мышление, внимание и на самом деле совсем не сложный.&#10;Так что устраивайтесь поудобнее, приготовьте лист бумаги, карандаш и фломастер и начинаем... Сегодня мы с вами нарисуем волшебную золотую рыбку, она научит вас рисовать то, что вы никогда не рисовали... фото 1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0" b="9803"/>
          <a:stretch/>
        </p:blipFill>
        <p:spPr bwMode="auto">
          <a:xfrm>
            <a:off x="381606" y="4509120"/>
            <a:ext cx="3205132" cy="218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7" y="3317176"/>
            <a:ext cx="3960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Начинаем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окрашивать фломастером, маркером или тушью первую линию (волну) сверху, не окрашивая предметы на ней.</a:t>
            </a:r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Грифонаж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2492897"/>
            <a:ext cx="7931224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052736"/>
            <a:ext cx="8579296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Грифонаж -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от француз. - маранье, каракули, поэтому второе название у этой техники рисования –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«Каракули».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Приступая к выполнению рисунка, нельзя точно сказать, что получится в результате, всё зависит от случайно проведённых линий и от воображения рисующего. </a:t>
            </a:r>
          </a:p>
          <a:p>
            <a:pPr marL="0" indent="0" algn="just"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 детей развиваются все психические  процессы, повышается самооценка, уверенность в своих способностях, силах, развивается эстетический вкус, умение видеть и оценивать красоту окружающего мира, передавать эту красоту в творческой работе. Кроме того, воспитываются волевые качества личности: усидчивость, собранность, старательность, аккуратность.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334672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Последовательность работы в технике «грифонаж»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2500306"/>
            <a:ext cx="7931224" cy="242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Содержимое 3" descr="Нетрадиционное рисование в технике Грифонаж. Мастер-класс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46823"/>
            <a:ext cx="2571768" cy="217221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2843808" y="1714488"/>
            <a:ext cx="61926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альбомном листе простым карандашом проведите сначала длинную линию в любом направлении, а затем свободно «покружите» по бумаге, рисуя петли и изгибы, пересекая уже нарисованные линии новыми. При этом старайтесь не отрывать карандаша от бумаги. У вас получились каракули. Внимательно рассмотрите получившиеся каракули. «Включите» своё воображение и поищите среди линий морских животных, птиц, рыб. На одном листе бумаги вы можете найти только одну фигуру, а можете отыскать сразу несколько объектов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5373686"/>
            <a:ext cx="546291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найденные вами образы не потерялись среди линий, выделите их фломастером.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этом рисунке можно разглядеть дельфина, камбалу, рыбку с большим хвостом.</a:t>
            </a: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08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716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  </vt:lpstr>
      <vt:lpstr>Презентация PowerPoint</vt:lpstr>
      <vt:lpstr>Графика</vt:lpstr>
      <vt:lpstr>Работы, сделанные в технике «витражирование»</vt:lpstr>
      <vt:lpstr>Рисунки, выполненные в технике «Зендудлинг»</vt:lpstr>
      <vt:lpstr>Логическое рисование</vt:lpstr>
      <vt:lpstr>Логическое рисование </vt:lpstr>
      <vt:lpstr>Грифонаж</vt:lpstr>
      <vt:lpstr>Последовательность работы в технике «грифонаж»</vt:lpstr>
      <vt:lpstr>Последовательность работы в технике «грифонаж»</vt:lpstr>
      <vt:lpstr>Последовательность работы в технике «грифонаж»</vt:lpstr>
      <vt:lpstr>Заключение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Целевые ориентиры и специфика педагогической технологии «Рисование - линейная графика».</dc:title>
  <dc:creator>Lubow</dc:creator>
  <cp:lastModifiedBy>User</cp:lastModifiedBy>
  <cp:revision>172</cp:revision>
  <cp:lastPrinted>2013-02-04T17:36:43Z</cp:lastPrinted>
  <dcterms:created xsi:type="dcterms:W3CDTF">2013-01-31T09:05:37Z</dcterms:created>
  <dcterms:modified xsi:type="dcterms:W3CDTF">2016-12-02T10:46:19Z</dcterms:modified>
</cp:coreProperties>
</file>