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304800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МОРФЕМНЫЙ РАЗБО</a:t>
            </a:r>
            <a:r>
              <a:rPr lang="ru-RU" sz="2800" dirty="0" smtClean="0">
                <a:solidFill>
                  <a:srgbClr val="C00000"/>
                </a:solidFill>
              </a:rPr>
              <a:t>Р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762000"/>
            <a:ext cx="184731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990600"/>
            <a:ext cx="6553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Написать слово с маленькой буквы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Определить и написать часть речи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Выделить окончание (изменить форму слова)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Выделить основу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Определить корень </a:t>
            </a:r>
            <a:r>
              <a:rPr lang="ru-RU" sz="2400" dirty="0" smtClean="0"/>
              <a:t>(подобрать однокоренные слова)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Выделить приставку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Выделить суффикс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Образец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5000" y="49530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Под окон ник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4953000"/>
            <a:ext cx="533400" cy="646331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и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38800" y="48768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 </a:t>
            </a:r>
            <a:r>
              <a:rPr lang="ru-RU" sz="4000" dirty="0" smtClean="0"/>
              <a:t>сущ.</a:t>
            </a:r>
            <a:endParaRPr lang="ru-RU" sz="40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905000" y="5791200"/>
            <a:ext cx="30480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1677194" y="5561806"/>
            <a:ext cx="4572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725194" y="5638006"/>
            <a:ext cx="4572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667794" y="5257006"/>
            <a:ext cx="4572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905000" y="5029200"/>
            <a:ext cx="9906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4114800" y="4800600"/>
            <a:ext cx="457200" cy="4572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4495800" y="4876800"/>
            <a:ext cx="457200" cy="304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rc 8"/>
          <p:cNvSpPr>
            <a:spLocks/>
          </p:cNvSpPr>
          <p:nvPr/>
        </p:nvSpPr>
        <p:spPr bwMode="auto">
          <a:xfrm rot="13976852" flipV="1">
            <a:off x="3144162" y="4847636"/>
            <a:ext cx="950677" cy="905385"/>
          </a:xfrm>
          <a:custGeom>
            <a:avLst/>
            <a:gdLst>
              <a:gd name="G0" fmla="+- 0 0 0"/>
              <a:gd name="G1" fmla="+- 20765 0 0"/>
              <a:gd name="G2" fmla="+- 21600 0 0"/>
              <a:gd name="T0" fmla="*/ 5949 w 21600"/>
              <a:gd name="T1" fmla="*/ 0 h 20765"/>
              <a:gd name="T2" fmla="*/ 21600 w 21600"/>
              <a:gd name="T3" fmla="*/ 20765 h 20765"/>
              <a:gd name="T4" fmla="*/ 0 w 21600"/>
              <a:gd name="T5" fmla="*/ 20765 h 20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765" fill="none" extrusionOk="0">
                <a:moveTo>
                  <a:pt x="5948" y="0"/>
                </a:moveTo>
                <a:cubicBezTo>
                  <a:pt x="15214" y="2654"/>
                  <a:pt x="21600" y="11126"/>
                  <a:pt x="21600" y="20765"/>
                </a:cubicBezTo>
              </a:path>
              <a:path w="21600" h="20765" stroke="0" extrusionOk="0">
                <a:moveTo>
                  <a:pt x="5948" y="0"/>
                </a:moveTo>
                <a:cubicBezTo>
                  <a:pt x="15214" y="2654"/>
                  <a:pt x="21600" y="11126"/>
                  <a:pt x="21600" y="20765"/>
                </a:cubicBezTo>
                <a:lnTo>
                  <a:pt x="0" y="20765"/>
                </a:lnTo>
                <a:close/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</TotalTime>
  <Words>40</Words>
  <PresentationFormat>Экран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</cp:revision>
  <dcterms:created xsi:type="dcterms:W3CDTF">2016-12-01T21:33:58Z</dcterms:created>
  <dcterms:modified xsi:type="dcterms:W3CDTF">2016-12-01T21:58:59Z</dcterms:modified>
</cp:coreProperties>
</file>