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98" r:id="rId6"/>
    <p:sldId id="260" r:id="rId7"/>
    <p:sldId id="261" r:id="rId8"/>
    <p:sldId id="303" r:id="rId9"/>
    <p:sldId id="263" r:id="rId10"/>
    <p:sldId id="300" r:id="rId11"/>
    <p:sldId id="262" r:id="rId12"/>
    <p:sldId id="295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71" autoAdjust="0"/>
  </p:normalViewPr>
  <p:slideViewPr>
    <p:cSldViewPr>
      <p:cViewPr>
        <p:scale>
          <a:sx n="77" d="100"/>
          <a:sy n="77" d="100"/>
        </p:scale>
        <p:origin x="-11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1DBE80-F620-49AF-A82F-5954052E79EF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BBBE727-2DD4-4977-87BC-1E0A340A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512167"/>
          </a:xfrm>
        </p:spPr>
        <p:txBody>
          <a:bodyPr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кружающий мир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996952"/>
            <a:ext cx="7772400" cy="2448271"/>
          </a:xfrm>
        </p:spPr>
        <p:txBody>
          <a:bodyPr>
            <a:normAutofit/>
          </a:bodyPr>
          <a:lstStyle/>
          <a:p>
            <a:r>
              <a:rPr lang="ru-RU" dirty="0" smtClean="0"/>
              <a:t>УМК «Перспективная начальная школа» </a:t>
            </a:r>
          </a:p>
          <a:p>
            <a:r>
              <a:rPr lang="ru-RU" dirty="0" smtClean="0"/>
              <a:t>4 класс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5929330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</a:t>
            </a:r>
            <a:r>
              <a:rPr lang="ru-RU" dirty="0" smtClean="0"/>
              <a:t>Кулёва Ю.А.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 сейчас поработаем в группах по физической карте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Тульской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области. На каждой парте лежат карты.</a:t>
            </a:r>
          </a:p>
          <a:p>
            <a:r>
              <a:rPr lang="ru-RU" dirty="0" smtClean="0"/>
              <a:t>Прочитайте, какие задания вам предстоит сейчас самостоятельно, используя карты, выполнить: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1 группа: изучите по карте,  с какими областями, республиками, граничит </a:t>
            </a:r>
            <a:r>
              <a:rPr lang="ru-RU" b="1" dirty="0" smtClean="0">
                <a:solidFill>
                  <a:srgbClr val="00B050"/>
                </a:solidFill>
              </a:rPr>
              <a:t>Тульская </a:t>
            </a:r>
            <a:r>
              <a:rPr lang="ru-RU" b="1" dirty="0" smtClean="0">
                <a:solidFill>
                  <a:srgbClr val="00B050"/>
                </a:solidFill>
              </a:rPr>
              <a:t>область–  на западе, на востоке, на севере, на юге.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2 группа: изучите по карте, какие реки протекают на территории </a:t>
            </a:r>
            <a:r>
              <a:rPr lang="ru-RU" b="1" dirty="0" smtClean="0">
                <a:solidFill>
                  <a:srgbClr val="00B0F0"/>
                </a:solidFill>
              </a:rPr>
              <a:t>Тульской  </a:t>
            </a:r>
            <a:r>
              <a:rPr lang="ru-RU" b="1" dirty="0" smtClean="0">
                <a:solidFill>
                  <a:srgbClr val="00B0F0"/>
                </a:solidFill>
              </a:rPr>
              <a:t>области.</a:t>
            </a:r>
          </a:p>
          <a:p>
            <a:r>
              <a:rPr lang="ru-RU" b="1" dirty="0" smtClean="0"/>
              <a:t>3 группа: изучите по карте, какие крупные города входят в состав </a:t>
            </a:r>
            <a:r>
              <a:rPr lang="ru-RU" b="1" dirty="0" smtClean="0"/>
              <a:t>Тульской </a:t>
            </a:r>
            <a:r>
              <a:rPr lang="ru-RU" b="1" dirty="0" smtClean="0"/>
              <a:t>области.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Физическая карта </a:t>
            </a:r>
            <a:r>
              <a:rPr lang="ru-RU" dirty="0" smtClean="0"/>
              <a:t>Тульской </a:t>
            </a:r>
            <a:r>
              <a:rPr lang="ru-RU" dirty="0" smtClean="0"/>
              <a:t>области</a:t>
            </a:r>
            <a:endParaRPr lang="ru-RU" dirty="0"/>
          </a:p>
        </p:txBody>
      </p:sp>
      <p:pic>
        <p:nvPicPr>
          <p:cNvPr id="4098" name="Picture 2" descr="http://nommurestobar.com/imagelib/57aa817e18e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2104"/>
            <a:ext cx="5904656" cy="612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0356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4x4.aaa13.ru/TulaObl_Jeep_Safary_25_oct_2003/tula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0888"/>
            <a:ext cx="6191250" cy="646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Реки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Тульской 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области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Границы </a:t>
            </a:r>
            <a:r>
              <a:rPr lang="ru-RU" dirty="0" smtClean="0"/>
              <a:t>Тульской </a:t>
            </a:r>
            <a:r>
              <a:rPr lang="ru-RU" dirty="0" smtClean="0"/>
              <a:t>области и крупные города</a:t>
            </a:r>
            <a:endParaRPr lang="ru-RU" dirty="0"/>
          </a:p>
        </p:txBody>
      </p:sp>
      <p:pic>
        <p:nvPicPr>
          <p:cNvPr id="6146" name="Picture 2" descr="C:\Users\1\Downloads\Tula_oblast_map_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5"/>
            <a:ext cx="6624736" cy="554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 </a:t>
            </a:r>
            <a:br>
              <a:rPr lang="ru-RU" dirty="0" smtClean="0"/>
            </a:br>
            <a:r>
              <a:rPr lang="ru-RU" dirty="0" smtClean="0"/>
              <a:t>«Твой родной край»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338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696" y="116632"/>
            <a:ext cx="8712968" cy="113813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Цель: сформировать представление учащихся о родном крае, изучить географическое положение </a:t>
            </a:r>
            <a:r>
              <a:rPr lang="ru-RU" sz="2000" dirty="0" smtClean="0">
                <a:solidFill>
                  <a:schemeClr val="tx1"/>
                </a:solidFill>
              </a:rPr>
              <a:t>Тульской </a:t>
            </a:r>
            <a:r>
              <a:rPr lang="ru-RU" sz="2000" dirty="0" smtClean="0">
                <a:solidFill>
                  <a:schemeClr val="tx1"/>
                </a:solidFill>
              </a:rPr>
              <a:t>области 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gidroremont.ru/wp-content/uploads/2015/04/tulskaya-obl-gidroremo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09624"/>
            <a:ext cx="5715000" cy="604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4073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42910" y="500042"/>
            <a:ext cx="8043890" cy="5507249"/>
          </a:xfrm>
        </p:spPr>
        <p:txBody>
          <a:bodyPr/>
          <a:lstStyle/>
          <a:p>
            <a:pPr marL="109728" indent="0">
              <a:buNone/>
            </a:pPr>
            <a:r>
              <a:rPr lang="ru-RU" sz="2800" b="1" dirty="0"/>
              <a:t>Жура-</a:t>
            </a:r>
            <a:r>
              <a:rPr lang="ru-RU" sz="2800" b="1" dirty="0" err="1"/>
              <a:t>жура</a:t>
            </a:r>
            <a:r>
              <a:rPr lang="ru-RU" sz="2800" b="1" dirty="0"/>
              <a:t>-журавель!</a:t>
            </a:r>
          </a:p>
          <a:p>
            <a:pPr marL="109728" indent="0">
              <a:buNone/>
            </a:pPr>
            <a:r>
              <a:rPr lang="ru-RU" sz="2800" b="1" dirty="0"/>
              <a:t>Облетел он сто земель.</a:t>
            </a:r>
          </a:p>
          <a:p>
            <a:pPr marL="109728" indent="0">
              <a:buNone/>
            </a:pPr>
            <a:r>
              <a:rPr lang="ru-RU" sz="2800" b="1" dirty="0"/>
              <a:t>Облетал, обходил,</a:t>
            </a:r>
          </a:p>
          <a:p>
            <a:pPr marL="109728" indent="0">
              <a:buNone/>
            </a:pPr>
            <a:r>
              <a:rPr lang="ru-RU" sz="2800" b="1" dirty="0"/>
              <a:t>Крылья, ноги натрудил.</a:t>
            </a:r>
          </a:p>
          <a:p>
            <a:pPr marL="109728" indent="0">
              <a:buNone/>
            </a:pPr>
            <a:r>
              <a:rPr lang="ru-RU" sz="2800" b="1" dirty="0"/>
              <a:t>Мы спросили журавля: </a:t>
            </a:r>
          </a:p>
          <a:p>
            <a:pPr marL="109728" indent="0">
              <a:buNone/>
            </a:pPr>
            <a:r>
              <a:rPr lang="ru-RU" sz="2800" b="1" dirty="0"/>
              <a:t>- Где же лучшая Земля?</a:t>
            </a:r>
          </a:p>
          <a:p>
            <a:pPr marL="109728" indent="0">
              <a:buNone/>
            </a:pPr>
            <a:r>
              <a:rPr lang="ru-RU" b="1" dirty="0"/>
              <a:t>Отвечал он пролетая: </a:t>
            </a:r>
          </a:p>
          <a:p>
            <a:pPr marL="109728" indent="0">
              <a:buNone/>
            </a:pPr>
            <a:r>
              <a:rPr lang="ru-RU" b="1" dirty="0"/>
              <a:t>- Лучше нет Родного края! </a:t>
            </a:r>
          </a:p>
          <a:p>
            <a:pPr marL="109728" indent="0">
              <a:buNone/>
            </a:pPr>
            <a:r>
              <a:rPr lang="ru-RU" b="1" dirty="0"/>
              <a:t>                                           (</a:t>
            </a:r>
            <a:r>
              <a:rPr lang="ru-RU" b="1" dirty="0" err="1"/>
              <a:t>Г.Граудин</a:t>
            </a:r>
            <a:r>
              <a:rPr lang="ru-RU" b="1" dirty="0"/>
              <a:t>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23357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 какой природной зоне живешь ты? Если затрудняешься тогда обратись к уч.с.61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6322" name="Picture 2" descr="http://moyaosvita.com.ua/wp-content/uploads/2013/10/Prirodnye-zony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13232"/>
            <a:ext cx="8424936" cy="5644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/>
              <a:t>Страна, область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Тёплые </a:t>
            </a:r>
            <a:r>
              <a:rPr lang="ru-RU" dirty="0"/>
              <a:t>края.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наших краях (у нас, в нашей местности</a:t>
            </a:r>
            <a:r>
              <a:rPr lang="ru-RU" dirty="0" smtClean="0"/>
              <a:t>).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Из края в </a:t>
            </a:r>
            <a:r>
              <a:rPr lang="ru-RU" dirty="0" smtClean="0"/>
              <a:t>край. </a:t>
            </a:r>
            <a:r>
              <a:rPr lang="ru-RU" dirty="0"/>
              <a:t>(повсюду). </a:t>
            </a:r>
            <a:endParaRPr lang="ru-RU" dirty="0" smtClean="0"/>
          </a:p>
          <a:p>
            <a:pPr algn="just"/>
            <a:r>
              <a:rPr lang="ru-RU" b="1" dirty="0" smtClean="0"/>
              <a:t>В </a:t>
            </a:r>
            <a:r>
              <a:rPr lang="ru-RU" b="1" dirty="0"/>
              <a:t>России: крупная административно-территориальная единица, обычно имеющая в своём составе автономную область. </a:t>
            </a:r>
            <a:endParaRPr lang="ru-RU" b="1" dirty="0" smtClean="0"/>
          </a:p>
          <a:p>
            <a:pPr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/>
              <a:t>                        (</a:t>
            </a:r>
            <a:r>
              <a:rPr lang="ru-RU" dirty="0" smtClean="0"/>
              <a:t>Ожегов «Толковый </a:t>
            </a:r>
            <a:r>
              <a:rPr lang="ru-RU" dirty="0"/>
              <a:t>словарь»)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Край -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6707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3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8621399" cy="51435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Федеральные округа РФ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55139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Тульская </a:t>
            </a:r>
            <a:r>
              <a:rPr lang="ru-RU" sz="2400" b="1" dirty="0" smtClean="0"/>
              <a:t>область</a:t>
            </a:r>
            <a:endParaRPr lang="ru-RU" sz="2400" b="1" dirty="0"/>
          </a:p>
        </p:txBody>
      </p:sp>
      <p:sp>
        <p:nvSpPr>
          <p:cNvPr id="8" name="Стрелка вниз 7"/>
          <p:cNvSpPr/>
          <p:nvPr/>
        </p:nvSpPr>
        <p:spPr>
          <a:xfrm rot="18647175">
            <a:off x="118653" y="1558884"/>
            <a:ext cx="224726" cy="2092139"/>
          </a:xfrm>
          <a:prstGeom prst="downArrow">
            <a:avLst>
              <a:gd name="adj1" fmla="val 50000"/>
              <a:gd name="adj2" fmla="val 1377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864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oeveryday.ru/content/images/okry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174"/>
            <a:ext cx="8028384" cy="637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05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4/144332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92075" cy="621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4584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479</TotalTime>
  <Words>193</Words>
  <Application>Microsoft Office PowerPoint</Application>
  <PresentationFormat>Экран (4:3)</PresentationFormat>
  <Paragraphs>34</Paragraphs>
  <Slides>13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Окружающий мир </vt:lpstr>
      <vt:lpstr>Тема урока:  «Твой родной край»</vt:lpstr>
      <vt:lpstr>Цель: сформировать представление учащихся о родном крае, изучить географическое положение Тульской области  </vt:lpstr>
      <vt:lpstr>Презентация PowerPoint</vt:lpstr>
      <vt:lpstr>В какой природной зоне живешь ты? Если затрудняешься тогда обратись к уч.с.61</vt:lpstr>
      <vt:lpstr>Край - </vt:lpstr>
      <vt:lpstr>Федеральные округа РФ</vt:lpstr>
      <vt:lpstr>Презентация PowerPoint</vt:lpstr>
      <vt:lpstr>Презентация PowerPoint</vt:lpstr>
      <vt:lpstr>Презентация PowerPoint</vt:lpstr>
      <vt:lpstr>Физическая карта Тульской области</vt:lpstr>
      <vt:lpstr>Реки Тульской области</vt:lpstr>
      <vt:lpstr>Границы Тульской области и крупные города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User</dc:creator>
  <cp:lastModifiedBy>1</cp:lastModifiedBy>
  <cp:revision>52</cp:revision>
  <dcterms:created xsi:type="dcterms:W3CDTF">2013-03-18T14:41:41Z</dcterms:created>
  <dcterms:modified xsi:type="dcterms:W3CDTF">2016-12-01T18:11:04Z</dcterms:modified>
</cp:coreProperties>
</file>