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57950" y="3500438"/>
            <a:ext cx="2143140" cy="121444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Шуракова А.Л.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571612"/>
            <a:ext cx="7772400" cy="131445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коррекционного пространства в группе. Роль педагогов в коррекции гиперактивности детей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57166"/>
            <a:ext cx="8643998" cy="4286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детский сад №13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5857892"/>
            <a:ext cx="300039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Рыбинск, 2016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Последовательность выполнения задания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3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3780" t="13858" r="3307" b="13228"/>
          <a:stretch>
            <a:fillRect/>
          </a:stretch>
        </p:blipFill>
        <p:spPr>
          <a:xfrm>
            <a:off x="1857356" y="2000240"/>
            <a:ext cx="5663884" cy="3333638"/>
          </a:xfrm>
          <a:effectLst>
            <a:softEdge rad="127000"/>
          </a:effectLst>
        </p:spPr>
      </p:pic>
      <p:sp>
        <p:nvSpPr>
          <p:cNvPr id="6" name="Выгнутая влево стрелка 5"/>
          <p:cNvSpPr/>
          <p:nvPr/>
        </p:nvSpPr>
        <p:spPr>
          <a:xfrm>
            <a:off x="642910" y="2428868"/>
            <a:ext cx="928694" cy="264320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7715272" y="2428868"/>
            <a:ext cx="857256" cy="250033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5715040" cy="1143000"/>
          </a:xfr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Обстановка на занятии</a:t>
            </a:r>
            <a:b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85720" y="1571612"/>
            <a:ext cx="2071702" cy="1214446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Легко</a:t>
            </a:r>
            <a:endParaRPr lang="ru-RU" b="1" dirty="0"/>
          </a:p>
        </p:txBody>
      </p:sp>
      <p:sp>
        <p:nvSpPr>
          <p:cNvPr id="6" name="Облако 5"/>
          <p:cNvSpPr/>
          <p:nvPr/>
        </p:nvSpPr>
        <p:spPr>
          <a:xfrm>
            <a:off x="214282" y="4929198"/>
            <a:ext cx="2143140" cy="1143008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Непринуждено</a:t>
            </a:r>
            <a:endParaRPr lang="ru-RU" b="1" dirty="0"/>
          </a:p>
        </p:txBody>
      </p:sp>
      <p:sp>
        <p:nvSpPr>
          <p:cNvPr id="7" name="Облако 6"/>
          <p:cNvSpPr/>
          <p:nvPr/>
        </p:nvSpPr>
        <p:spPr>
          <a:xfrm>
            <a:off x="6500826" y="5000636"/>
            <a:ext cx="2214578" cy="1214446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Экспрессивно</a:t>
            </a:r>
            <a:endParaRPr lang="ru-RU" b="1" dirty="0"/>
          </a:p>
        </p:txBody>
      </p:sp>
      <p:sp>
        <p:nvSpPr>
          <p:cNvPr id="8" name="Облако 7"/>
          <p:cNvSpPr/>
          <p:nvPr/>
        </p:nvSpPr>
        <p:spPr>
          <a:xfrm>
            <a:off x="6500826" y="1500174"/>
            <a:ext cx="2000264" cy="1214446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Спокойно</a:t>
            </a:r>
            <a:endParaRPr lang="ru-RU" b="1" dirty="0"/>
          </a:p>
        </p:txBody>
      </p:sp>
      <p:sp>
        <p:nvSpPr>
          <p:cNvPr id="11" name="7-конечная звезда 10"/>
          <p:cNvSpPr/>
          <p:nvPr/>
        </p:nvSpPr>
        <p:spPr>
          <a:xfrm>
            <a:off x="1357290" y="1928802"/>
            <a:ext cx="6143668" cy="400052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одержимое 3" descr="83ff2818b8e44880ebdfd2a82ccaee3a_X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14546" y="2428868"/>
            <a:ext cx="4214842" cy="2809895"/>
          </a:xfrm>
          <a:effectLst>
            <a:softEdge rad="317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лако 2"/>
          <p:cNvSpPr/>
          <p:nvPr/>
        </p:nvSpPr>
        <p:spPr>
          <a:xfrm>
            <a:off x="1000100" y="1071546"/>
            <a:ext cx="6929486" cy="392909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29026" y="1643050"/>
            <a:ext cx="5214974" cy="414340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правах ребенка одним из первых всерьез написал Я. Корчак – в своей книге  «Как любить ребенка». Сегодня то, что было прозрением святого, приходит к нам в виде профессиональной – то есть воспроизводимой – системы взглядов и действий.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flytothesky.ru/wp-content/uploads/2016/08/yanush-korcha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3256382" cy="45720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428604"/>
            <a:ext cx="7572428" cy="8572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Права ребенка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42976" y="428604"/>
            <a:ext cx="6915150" cy="1285875"/>
          </a:xfr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рабочего места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giperaktivnii-rebenok-v-skol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2285992"/>
            <a:ext cx="4385850" cy="264320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Выноска со стрелкой вправо 3"/>
          <p:cNvSpPr/>
          <p:nvPr/>
        </p:nvSpPr>
        <p:spPr>
          <a:xfrm>
            <a:off x="500034" y="2357430"/>
            <a:ext cx="1857388" cy="207170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 раздражителям</a:t>
            </a:r>
            <a:endParaRPr lang="ru-RU" dirty="0"/>
          </a:p>
        </p:txBody>
      </p:sp>
      <p:sp>
        <p:nvSpPr>
          <p:cNvPr id="6" name="Выноска со стрелкой влево 5"/>
          <p:cNvSpPr/>
          <p:nvPr/>
        </p:nvSpPr>
        <p:spPr>
          <a:xfrm>
            <a:off x="6858016" y="2357430"/>
            <a:ext cx="1928826" cy="2000264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Соответствие мебели росту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158062" cy="1143000"/>
          </a:xfr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Устойчивость  группового мира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giperaktivnye-deti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357422" y="2214554"/>
            <a:ext cx="4572032" cy="4325846"/>
          </a:xfrm>
          <a:effectLst>
            <a:softEdge rad="317500"/>
          </a:effectLst>
        </p:spPr>
      </p:pic>
      <p:sp>
        <p:nvSpPr>
          <p:cNvPr id="4" name="Круглая лента лицом вверх 3"/>
          <p:cNvSpPr/>
          <p:nvPr/>
        </p:nvSpPr>
        <p:spPr>
          <a:xfrm>
            <a:off x="1357290" y="1643050"/>
            <a:ext cx="6786610" cy="1143008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/>
              <a:t>Суперпредсказуемость</a:t>
            </a:r>
            <a:endParaRPr lang="ru-RU" sz="20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времени. Режим дня.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46174_534bd7e2556ef534bd7e255727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00364" y="2000240"/>
            <a:ext cx="5000625" cy="3143250"/>
          </a:xfrm>
          <a:effectLst>
            <a:softEdge rad="317500"/>
          </a:effectLst>
        </p:spPr>
      </p:pic>
      <p:sp>
        <p:nvSpPr>
          <p:cNvPr id="5" name="Блок-схема: несколько документов 4"/>
          <p:cNvSpPr/>
          <p:nvPr/>
        </p:nvSpPr>
        <p:spPr>
          <a:xfrm>
            <a:off x="1142976" y="1571612"/>
            <a:ext cx="1643074" cy="485778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Т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Ь</a:t>
            </a:r>
          </a:p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14290"/>
            <a:ext cx="5514988" cy="1143000"/>
          </a:xfr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Инструкции и правила</a:t>
            </a:r>
            <a:b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mall-209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b="12178"/>
          <a:stretch>
            <a:fillRect/>
          </a:stretch>
        </p:blipFill>
        <p:spPr>
          <a:xfrm>
            <a:off x="8786842" y="214290"/>
            <a:ext cx="4414854" cy="3877208"/>
          </a:xfrm>
          <a:effectLst>
            <a:softEdge rad="317500"/>
          </a:effectLst>
        </p:spPr>
      </p:pic>
      <p:sp>
        <p:nvSpPr>
          <p:cNvPr id="9" name="Солнце 8"/>
          <p:cNvSpPr/>
          <p:nvPr/>
        </p:nvSpPr>
        <p:spPr>
          <a:xfrm>
            <a:off x="3643306" y="1571612"/>
            <a:ext cx="5286412" cy="450059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/>
                </a:solidFill>
              </a:rPr>
              <a:t>Поощрение за выполнение</a:t>
            </a:r>
            <a:endParaRPr lang="ru-RU" sz="2000" b="1" dirty="0">
              <a:solidFill>
                <a:schemeClr val="accent2"/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714348" y="2071678"/>
            <a:ext cx="3429024" cy="10001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Четкость</a:t>
            </a:r>
            <a:endParaRPr lang="ru-RU" sz="2400" b="1" dirty="0"/>
          </a:p>
        </p:txBody>
      </p:sp>
      <p:sp>
        <p:nvSpPr>
          <p:cNvPr id="11" name="Пятиугольник 10"/>
          <p:cNvSpPr/>
          <p:nvPr/>
        </p:nvSpPr>
        <p:spPr>
          <a:xfrm>
            <a:off x="785786" y="4214818"/>
            <a:ext cx="3429024" cy="10001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Краткость</a:t>
            </a:r>
            <a:endParaRPr lang="ru-RU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Алгоритмичная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организация учебной деятельности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_53df23196e52853df23196e56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428860" y="1928802"/>
            <a:ext cx="4429156" cy="4429156"/>
          </a:xfrm>
          <a:effectLst>
            <a:softEdge rad="317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ceakmfdvok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357422" y="1928802"/>
            <a:ext cx="4929222" cy="4025531"/>
          </a:xfrm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357290" y="285728"/>
            <a:ext cx="7072362" cy="135732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Учет индивидуальных особенностей 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Альтернативная форма поведения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2357430"/>
            <a:ext cx="5429288" cy="857256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    Окрикам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4071942"/>
            <a:ext cx="5429288" cy="857256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                                     Наказаниям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 rot="-3000000">
            <a:off x="1925860" y="3253586"/>
            <a:ext cx="5056529" cy="7015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НЕТ</a:t>
            </a:r>
            <a:endParaRPr lang="ru-RU" sz="4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400</TotalTime>
  <Words>139</Words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Организация коррекционного пространства в группе. Роль педагогов в коррекции гиперактивности детей</vt:lpstr>
      <vt:lpstr>О правах ребенка одним из первых всерьез написал Я. Корчак – в своей книге  «Как любить ребенка». Сегодня то, что было прозрением святого, приходит к нам в виде профессиональной – то есть воспроизводимой – системы взглядов и действий.</vt:lpstr>
      <vt:lpstr>          Организация рабочего места </vt:lpstr>
      <vt:lpstr>Устойчивость  группового мира </vt:lpstr>
      <vt:lpstr>Организация времени. Режим дня. </vt:lpstr>
      <vt:lpstr>Инструкции и правила </vt:lpstr>
      <vt:lpstr>Алгоритмичная организация учебной деятельности</vt:lpstr>
      <vt:lpstr>Слайд 8</vt:lpstr>
      <vt:lpstr>Альтернативная форма поведения </vt:lpstr>
      <vt:lpstr>Последовательность выполнения задания</vt:lpstr>
      <vt:lpstr>Обстановка на занятии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коррекционного пространства в группе. Роль педагогов в коррекции гиперактивности детей</dc:title>
  <dc:creator>Admin</dc:creator>
  <cp:lastModifiedBy>Admin</cp:lastModifiedBy>
  <cp:revision>11</cp:revision>
  <dcterms:created xsi:type="dcterms:W3CDTF">2016-11-08T08:25:47Z</dcterms:created>
  <dcterms:modified xsi:type="dcterms:W3CDTF">2016-11-22T08:25:34Z</dcterms:modified>
</cp:coreProperties>
</file>