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sldIdLst>
    <p:sldId id="256" r:id="rId2"/>
    <p:sldId id="257" r:id="rId3"/>
    <p:sldId id="262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2C71704-14A2-4380-B3DF-7643C11226A7}">
          <p14:sldIdLst>
            <p14:sldId id="256"/>
            <p14:sldId id="257"/>
            <p14:sldId id="262"/>
            <p14:sldId id="259"/>
            <p14:sldId id="260"/>
          </p14:sldIdLst>
        </p14:section>
        <p14:section name="Раздел без заголовка" id="{A2282A37-60B3-4527-9F7B-FCBAA7B32866}">
          <p14:sldIdLst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FE5C07-3B3F-4A26-BEA4-3150E0E24E04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D92FD5-0B3D-461D-B5D1-FB2C6C2BA1DA}">
      <dgm:prSet phldrT="[Текст]"/>
      <dgm:spPr/>
      <dgm:t>
        <a:bodyPr/>
        <a:lstStyle/>
        <a:p>
          <a:r>
            <a:rPr lang="ru-RU" dirty="0" smtClean="0"/>
            <a:t>Образовательные </a:t>
          </a:r>
          <a:endParaRPr lang="ru-RU" dirty="0"/>
        </a:p>
      </dgm:t>
    </dgm:pt>
    <dgm:pt modelId="{6B501361-56F2-488B-B818-9B00D62CEE1E}" type="parTrans" cxnId="{CF13F6D4-9037-4309-933A-26C741068D2F}">
      <dgm:prSet/>
      <dgm:spPr/>
      <dgm:t>
        <a:bodyPr/>
        <a:lstStyle/>
        <a:p>
          <a:endParaRPr lang="ru-RU"/>
        </a:p>
      </dgm:t>
    </dgm:pt>
    <dgm:pt modelId="{30A48745-24F9-4EBB-B163-869C4677CC73}" type="sibTrans" cxnId="{CF13F6D4-9037-4309-933A-26C741068D2F}">
      <dgm:prSet/>
      <dgm:spPr/>
      <dgm:t>
        <a:bodyPr/>
        <a:lstStyle/>
        <a:p>
          <a:endParaRPr lang="ru-RU"/>
        </a:p>
      </dgm:t>
    </dgm:pt>
    <dgm:pt modelId="{E3FC18E9-F81F-41AB-8B13-7CF396EBF58D}">
      <dgm:prSet phldrT="[Текст]"/>
      <dgm:spPr/>
      <dgm:t>
        <a:bodyPr/>
        <a:lstStyle/>
        <a:p>
          <a:r>
            <a:rPr lang="ru-RU" dirty="0" smtClean="0"/>
            <a:t>опознавать однородные члены</a:t>
          </a:r>
          <a:endParaRPr lang="ru-RU" dirty="0"/>
        </a:p>
      </dgm:t>
    </dgm:pt>
    <dgm:pt modelId="{41E654F3-F2EE-4E74-951D-DDEDE7A54888}" type="parTrans" cxnId="{F2C46301-B632-49C2-A9E7-2FA289813EF4}">
      <dgm:prSet/>
      <dgm:spPr/>
      <dgm:t>
        <a:bodyPr/>
        <a:lstStyle/>
        <a:p>
          <a:endParaRPr lang="ru-RU"/>
        </a:p>
      </dgm:t>
    </dgm:pt>
    <dgm:pt modelId="{6380BE93-DCB1-490F-9153-9073DE3EDCF0}" type="sibTrans" cxnId="{F2C46301-B632-49C2-A9E7-2FA289813EF4}">
      <dgm:prSet/>
      <dgm:spPr/>
      <dgm:t>
        <a:bodyPr/>
        <a:lstStyle/>
        <a:p>
          <a:endParaRPr lang="ru-RU"/>
        </a:p>
      </dgm:t>
    </dgm:pt>
    <dgm:pt modelId="{CED9DCBA-CC5D-4120-A1DE-195043ACA920}">
      <dgm:prSet phldrT="[Текст]"/>
      <dgm:spPr/>
      <dgm:t>
        <a:bodyPr/>
        <a:lstStyle/>
        <a:p>
          <a:r>
            <a:rPr lang="ru-RU" i="1" dirty="0" smtClean="0"/>
            <a:t>раз</a:t>
          </a:r>
          <a:r>
            <a:rPr lang="ru-RU" dirty="0" smtClean="0"/>
            <a:t>вивающие</a:t>
          </a:r>
          <a:endParaRPr lang="ru-RU" dirty="0"/>
        </a:p>
      </dgm:t>
    </dgm:pt>
    <dgm:pt modelId="{5D7B4CF8-D0A0-4005-9A36-DA84E8A591B8}" type="parTrans" cxnId="{5C04D051-6AE1-437D-8A70-3E0A5D67355C}">
      <dgm:prSet/>
      <dgm:spPr/>
      <dgm:t>
        <a:bodyPr/>
        <a:lstStyle/>
        <a:p>
          <a:endParaRPr lang="ru-RU"/>
        </a:p>
      </dgm:t>
    </dgm:pt>
    <dgm:pt modelId="{9F82C96A-157A-4B2C-98EC-EE9A0A4F81DB}" type="sibTrans" cxnId="{5C04D051-6AE1-437D-8A70-3E0A5D67355C}">
      <dgm:prSet/>
      <dgm:spPr/>
      <dgm:t>
        <a:bodyPr/>
        <a:lstStyle/>
        <a:p>
          <a:endParaRPr lang="ru-RU"/>
        </a:p>
      </dgm:t>
    </dgm:pt>
    <dgm:pt modelId="{6CC2F95C-E37E-4ACB-9512-05C65037845B}">
      <dgm:prSet phldrT="[Текст]"/>
      <dgm:spPr/>
      <dgm:t>
        <a:bodyPr/>
        <a:lstStyle/>
        <a:p>
          <a:r>
            <a:rPr lang="tt-RU" dirty="0" smtClean="0"/>
            <a:t>побуждать самостоятельную мыслительную работу учащихся</a:t>
          </a:r>
          <a:r>
            <a:rPr lang="ru-RU" dirty="0" smtClean="0"/>
            <a:t>;</a:t>
          </a:r>
          <a:endParaRPr lang="ru-RU" dirty="0"/>
        </a:p>
      </dgm:t>
    </dgm:pt>
    <dgm:pt modelId="{C8A63C16-3223-4662-AE84-9295DCC0BA7B}" type="parTrans" cxnId="{C0FDC5A6-A62D-4095-B044-E89465EFEF84}">
      <dgm:prSet/>
      <dgm:spPr/>
      <dgm:t>
        <a:bodyPr/>
        <a:lstStyle/>
        <a:p>
          <a:endParaRPr lang="ru-RU"/>
        </a:p>
      </dgm:t>
    </dgm:pt>
    <dgm:pt modelId="{93885546-62AC-43A6-A356-9052C392F7AA}" type="sibTrans" cxnId="{C0FDC5A6-A62D-4095-B044-E89465EFEF84}">
      <dgm:prSet/>
      <dgm:spPr/>
      <dgm:t>
        <a:bodyPr/>
        <a:lstStyle/>
        <a:p>
          <a:endParaRPr lang="ru-RU"/>
        </a:p>
      </dgm:t>
    </dgm:pt>
    <dgm:pt modelId="{B5A7C29A-C7D4-43D5-BCFD-5B0B8082D4CE}">
      <dgm:prSet phldrT="[Текст]"/>
      <dgm:spPr/>
      <dgm:t>
        <a:bodyPr/>
        <a:lstStyle/>
        <a:p>
          <a:r>
            <a:rPr lang="ru-RU" dirty="0" smtClean="0"/>
            <a:t>воспитательные</a:t>
          </a:r>
          <a:endParaRPr lang="ru-RU" dirty="0"/>
        </a:p>
      </dgm:t>
    </dgm:pt>
    <dgm:pt modelId="{2F938C38-66FA-4676-AAE2-DA8E0E299E7B}" type="parTrans" cxnId="{7416FA8A-04F4-4BCF-B4C4-DC971A2D0BCB}">
      <dgm:prSet/>
      <dgm:spPr/>
      <dgm:t>
        <a:bodyPr/>
        <a:lstStyle/>
        <a:p>
          <a:endParaRPr lang="ru-RU"/>
        </a:p>
      </dgm:t>
    </dgm:pt>
    <dgm:pt modelId="{679D85AB-98CB-4D40-8525-DCC57727F9BF}" type="sibTrans" cxnId="{7416FA8A-04F4-4BCF-B4C4-DC971A2D0BCB}">
      <dgm:prSet/>
      <dgm:spPr/>
      <dgm:t>
        <a:bodyPr/>
        <a:lstStyle/>
        <a:p>
          <a:endParaRPr lang="ru-RU"/>
        </a:p>
      </dgm:t>
    </dgm:pt>
    <dgm:pt modelId="{64547311-7710-4CD4-8FA9-75CFAA77624D}">
      <dgm:prSet phldrT="[Текст]"/>
      <dgm:spPr/>
      <dgm:t>
        <a:bodyPr/>
        <a:lstStyle/>
        <a:p>
          <a:r>
            <a:rPr lang="tt-RU" dirty="0" smtClean="0"/>
            <a:t>воспитание культуры учебного труда</a:t>
          </a:r>
          <a:endParaRPr lang="ru-RU" dirty="0"/>
        </a:p>
      </dgm:t>
    </dgm:pt>
    <dgm:pt modelId="{152ADAA1-AD32-4CC2-B2FA-E9E4A49E016E}" type="parTrans" cxnId="{D8DBD8ED-7C07-4961-ADE9-2D049B2C4E7F}">
      <dgm:prSet/>
      <dgm:spPr/>
      <dgm:t>
        <a:bodyPr/>
        <a:lstStyle/>
        <a:p>
          <a:endParaRPr lang="ru-RU"/>
        </a:p>
      </dgm:t>
    </dgm:pt>
    <dgm:pt modelId="{CDBB546E-F682-414F-91A2-FF28E8EE7779}" type="sibTrans" cxnId="{D8DBD8ED-7C07-4961-ADE9-2D049B2C4E7F}">
      <dgm:prSet/>
      <dgm:spPr/>
      <dgm:t>
        <a:bodyPr/>
        <a:lstStyle/>
        <a:p>
          <a:endParaRPr lang="ru-RU"/>
        </a:p>
      </dgm:t>
    </dgm:pt>
    <dgm:pt modelId="{D10B2E8E-DD76-4BCA-BDD1-8D0306AA7810}">
      <dgm:prSet phldrT="[Текст]"/>
      <dgm:spPr/>
      <dgm:t>
        <a:bodyPr/>
        <a:lstStyle/>
        <a:p>
          <a:r>
            <a:rPr lang="ru-RU" dirty="0" smtClean="0"/>
            <a:t>правильно расставить  знаки препинания; </a:t>
          </a:r>
          <a:endParaRPr lang="ru-RU" dirty="0"/>
        </a:p>
      </dgm:t>
    </dgm:pt>
    <dgm:pt modelId="{9D81EC2B-35C3-4E01-87B9-FB80AA5F021D}" type="parTrans" cxnId="{3CC063D6-783C-4157-BEEF-6E7A680B7781}">
      <dgm:prSet/>
      <dgm:spPr/>
      <dgm:t>
        <a:bodyPr/>
        <a:lstStyle/>
        <a:p>
          <a:endParaRPr lang="ru-RU"/>
        </a:p>
      </dgm:t>
    </dgm:pt>
    <dgm:pt modelId="{820158FB-1E04-466E-B09B-0BC6ADC5B381}" type="sibTrans" cxnId="{3CC063D6-783C-4157-BEEF-6E7A680B7781}">
      <dgm:prSet/>
      <dgm:spPr/>
      <dgm:t>
        <a:bodyPr/>
        <a:lstStyle/>
        <a:p>
          <a:endParaRPr lang="ru-RU"/>
        </a:p>
      </dgm:t>
    </dgm:pt>
    <dgm:pt modelId="{3A1FE453-B6B6-4CF5-91D7-21E00704CCD4}">
      <dgm:prSet phldrT="[Текст]"/>
      <dgm:spPr/>
      <dgm:t>
        <a:bodyPr/>
        <a:lstStyle/>
        <a:p>
          <a:r>
            <a:rPr lang="ru-RU" dirty="0" smtClean="0"/>
            <a:t>соблюдать перечислительную интонацию в предложениях с однородными членами; развивать орфографическую зоркость</a:t>
          </a:r>
          <a:endParaRPr lang="ru-RU" dirty="0"/>
        </a:p>
      </dgm:t>
    </dgm:pt>
    <dgm:pt modelId="{28B516CD-BE84-4F5E-BF78-02F88D07B139}" type="parTrans" cxnId="{1AB9C15A-A403-4E77-AFBC-5AF0B9FB72BF}">
      <dgm:prSet/>
      <dgm:spPr/>
      <dgm:t>
        <a:bodyPr/>
        <a:lstStyle/>
        <a:p>
          <a:endParaRPr lang="ru-RU"/>
        </a:p>
      </dgm:t>
    </dgm:pt>
    <dgm:pt modelId="{82F1F712-470E-46D8-A720-F7B662A0E6B9}" type="sibTrans" cxnId="{1AB9C15A-A403-4E77-AFBC-5AF0B9FB72BF}">
      <dgm:prSet/>
      <dgm:spPr/>
      <dgm:t>
        <a:bodyPr/>
        <a:lstStyle/>
        <a:p>
          <a:endParaRPr lang="ru-RU"/>
        </a:p>
      </dgm:t>
    </dgm:pt>
    <dgm:pt modelId="{B6839472-AAEA-421F-B09E-8E8D0A7E6522}">
      <dgm:prSet phldrT="[Текст]"/>
      <dgm:spPr/>
      <dgm:t>
        <a:bodyPr/>
        <a:lstStyle/>
        <a:p>
          <a:r>
            <a:rPr lang="tt-RU" dirty="0" smtClean="0"/>
            <a:t>развивать умение слушать товарищей</a:t>
          </a:r>
          <a:endParaRPr lang="ru-RU" dirty="0"/>
        </a:p>
      </dgm:t>
    </dgm:pt>
    <dgm:pt modelId="{B79FAE94-2EAC-4B8E-B464-E067B766150D}" type="parTrans" cxnId="{9395170D-32FF-4500-AB55-0C9DB32B5FC7}">
      <dgm:prSet/>
      <dgm:spPr/>
      <dgm:t>
        <a:bodyPr/>
        <a:lstStyle/>
        <a:p>
          <a:endParaRPr lang="ru-RU"/>
        </a:p>
      </dgm:t>
    </dgm:pt>
    <dgm:pt modelId="{A607C031-2171-44CB-83B2-E3C776846707}" type="sibTrans" cxnId="{9395170D-32FF-4500-AB55-0C9DB32B5FC7}">
      <dgm:prSet/>
      <dgm:spPr/>
      <dgm:t>
        <a:bodyPr/>
        <a:lstStyle/>
        <a:p>
          <a:endParaRPr lang="ru-RU"/>
        </a:p>
      </dgm:t>
    </dgm:pt>
    <dgm:pt modelId="{F1A1650E-9C10-4AB6-BA06-B4A9045782B9}">
      <dgm:prSet phldrT="[Текст]"/>
      <dgm:spPr/>
      <dgm:t>
        <a:bodyPr/>
        <a:lstStyle/>
        <a:p>
          <a:r>
            <a:rPr lang="ru-RU" dirty="0" smtClean="0"/>
            <a:t>развитие мыслительно-речевых навыков учащихся</a:t>
          </a:r>
          <a:endParaRPr lang="ru-RU" dirty="0"/>
        </a:p>
      </dgm:t>
    </dgm:pt>
    <dgm:pt modelId="{96736E86-7BFC-49D4-A38B-994E935C2632}" type="parTrans" cxnId="{BF93BBCB-B0AE-4B3D-8F3E-72F48947FB18}">
      <dgm:prSet/>
      <dgm:spPr/>
      <dgm:t>
        <a:bodyPr/>
        <a:lstStyle/>
        <a:p>
          <a:endParaRPr lang="ru-RU"/>
        </a:p>
      </dgm:t>
    </dgm:pt>
    <dgm:pt modelId="{ADA3CD33-E62E-482C-A493-E51589A76AA0}" type="sibTrans" cxnId="{BF93BBCB-B0AE-4B3D-8F3E-72F48947FB18}">
      <dgm:prSet/>
      <dgm:spPr/>
      <dgm:t>
        <a:bodyPr/>
        <a:lstStyle/>
        <a:p>
          <a:endParaRPr lang="ru-RU"/>
        </a:p>
      </dgm:t>
    </dgm:pt>
    <dgm:pt modelId="{D3BE78F4-1C13-4CAF-AC53-68426B1A93EF}">
      <dgm:prSet phldrT="[Текст]"/>
      <dgm:spPr/>
      <dgm:t>
        <a:bodyPr/>
        <a:lstStyle/>
        <a:p>
          <a:r>
            <a:rPr lang="ru-RU" smtClean="0"/>
            <a:t>повторение различных видов разбора. (подготовка к ГИА)</a:t>
          </a:r>
          <a:endParaRPr lang="ru-RU" dirty="0"/>
        </a:p>
      </dgm:t>
    </dgm:pt>
    <dgm:pt modelId="{DF054773-B37C-452A-9FEB-5311757C8C51}" type="parTrans" cxnId="{D63FE992-5F7E-40A8-9615-2DAFBC8430A3}">
      <dgm:prSet/>
      <dgm:spPr/>
      <dgm:t>
        <a:bodyPr/>
        <a:lstStyle/>
        <a:p>
          <a:endParaRPr lang="ru-RU"/>
        </a:p>
      </dgm:t>
    </dgm:pt>
    <dgm:pt modelId="{0A9DADDE-0225-4F6D-8504-EF781F6EF92C}" type="sibTrans" cxnId="{D63FE992-5F7E-40A8-9615-2DAFBC8430A3}">
      <dgm:prSet/>
      <dgm:spPr/>
      <dgm:t>
        <a:bodyPr/>
        <a:lstStyle/>
        <a:p>
          <a:endParaRPr lang="ru-RU"/>
        </a:p>
      </dgm:t>
    </dgm:pt>
    <dgm:pt modelId="{BB37BCED-2543-487E-8E58-6167417D211F}">
      <dgm:prSet phldrT="[Текст]"/>
      <dgm:spPr/>
      <dgm:t>
        <a:bodyPr/>
        <a:lstStyle/>
        <a:p>
          <a:r>
            <a:rPr lang="tt-RU" dirty="0" smtClean="0"/>
            <a:t>создание творческого и благоприятного микроклимата в коллективе</a:t>
          </a:r>
          <a:r>
            <a:rPr lang="ru-RU" dirty="0" smtClean="0"/>
            <a:t>;</a:t>
          </a:r>
          <a:endParaRPr lang="ru-RU" dirty="0"/>
        </a:p>
      </dgm:t>
    </dgm:pt>
    <dgm:pt modelId="{59FBF757-B2A4-4AFA-AD98-357B45D55B7D}" type="parTrans" cxnId="{16B0D037-7880-43A0-8C0B-1F1B6E393ED7}">
      <dgm:prSet/>
      <dgm:spPr/>
      <dgm:t>
        <a:bodyPr/>
        <a:lstStyle/>
        <a:p>
          <a:endParaRPr lang="ru-RU"/>
        </a:p>
      </dgm:t>
    </dgm:pt>
    <dgm:pt modelId="{C68FB269-7C62-4395-A4E6-C6663795CCAB}" type="sibTrans" cxnId="{16B0D037-7880-43A0-8C0B-1F1B6E393ED7}">
      <dgm:prSet/>
      <dgm:spPr/>
      <dgm:t>
        <a:bodyPr/>
        <a:lstStyle/>
        <a:p>
          <a:endParaRPr lang="ru-RU"/>
        </a:p>
      </dgm:t>
    </dgm:pt>
    <dgm:pt modelId="{74895244-764B-4C57-B008-4049B6F272A9}">
      <dgm:prSet phldrT="[Текст]"/>
      <dgm:spPr/>
      <dgm:t>
        <a:bodyPr/>
        <a:lstStyle/>
        <a:p>
          <a:r>
            <a:rPr lang="ru-RU" dirty="0" smtClean="0"/>
            <a:t>воспитывать интерес к истории России</a:t>
          </a:r>
          <a:endParaRPr lang="ru-RU" dirty="0"/>
        </a:p>
      </dgm:t>
    </dgm:pt>
    <dgm:pt modelId="{231FA50E-A012-4CF9-BA35-4B671E377A63}" type="parTrans" cxnId="{6D284434-639D-4F0A-850B-7C8A2CB7918C}">
      <dgm:prSet/>
      <dgm:spPr/>
      <dgm:t>
        <a:bodyPr/>
        <a:lstStyle/>
        <a:p>
          <a:endParaRPr lang="ru-RU"/>
        </a:p>
      </dgm:t>
    </dgm:pt>
    <dgm:pt modelId="{3CB20174-5CD8-4B9C-9227-DAC253BCE3A9}" type="sibTrans" cxnId="{6D284434-639D-4F0A-850B-7C8A2CB7918C}">
      <dgm:prSet/>
      <dgm:spPr/>
      <dgm:t>
        <a:bodyPr/>
        <a:lstStyle/>
        <a:p>
          <a:endParaRPr lang="ru-RU"/>
        </a:p>
      </dgm:t>
    </dgm:pt>
    <dgm:pt modelId="{02BC8F44-E90D-4743-9648-40D0C3A2F442}">
      <dgm:prSet phldrT="[Текст]"/>
      <dgm:spPr/>
      <dgm:t>
        <a:bodyPr/>
        <a:lstStyle/>
        <a:p>
          <a:r>
            <a:rPr lang="ru-RU" smtClean="0"/>
            <a:t>уважение к ветеранам ВОВ</a:t>
          </a:r>
          <a:endParaRPr lang="ru-RU" dirty="0"/>
        </a:p>
      </dgm:t>
    </dgm:pt>
    <dgm:pt modelId="{A11AA79A-260D-4C9C-BA23-428EFBB66868}" type="parTrans" cxnId="{C7B77CFE-9FDF-4820-B11F-FC4BA821C7CB}">
      <dgm:prSet/>
      <dgm:spPr/>
      <dgm:t>
        <a:bodyPr/>
        <a:lstStyle/>
        <a:p>
          <a:endParaRPr lang="ru-RU"/>
        </a:p>
      </dgm:t>
    </dgm:pt>
    <dgm:pt modelId="{9E7D66CA-5D30-4F91-8209-B4DB23705E69}" type="sibTrans" cxnId="{C7B77CFE-9FDF-4820-B11F-FC4BA821C7CB}">
      <dgm:prSet/>
      <dgm:spPr/>
      <dgm:t>
        <a:bodyPr/>
        <a:lstStyle/>
        <a:p>
          <a:endParaRPr lang="ru-RU"/>
        </a:p>
      </dgm:t>
    </dgm:pt>
    <dgm:pt modelId="{F04B258C-0B27-44E3-82EA-BE481BFA981F}" type="pres">
      <dgm:prSet presAssocID="{0EFE5C07-3B3F-4A26-BEA4-3150E0E24E0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EE24D8C-ED6F-4965-9230-6FD42F09E4F4}" type="pres">
      <dgm:prSet presAssocID="{C2D92FD5-0B3D-461D-B5D1-FB2C6C2BA1DA}" presName="composite" presStyleCnt="0"/>
      <dgm:spPr/>
    </dgm:pt>
    <dgm:pt modelId="{0DED6220-D753-419F-971A-C5BBA17D7AFD}" type="pres">
      <dgm:prSet presAssocID="{C2D92FD5-0B3D-461D-B5D1-FB2C6C2BA1DA}" presName="bentUpArrow1" presStyleLbl="alignImgPlace1" presStyleIdx="0" presStyleCnt="2" custScaleX="75009" custLinFactNeighborX="-1611" custLinFactNeighborY="-30797"/>
      <dgm:spPr/>
    </dgm:pt>
    <dgm:pt modelId="{BD17B3B9-C33D-435F-B46C-47D1AD97C871}" type="pres">
      <dgm:prSet presAssocID="{C2D92FD5-0B3D-461D-B5D1-FB2C6C2BA1DA}" presName="ParentText" presStyleLbl="node1" presStyleIdx="0" presStyleCnt="3" custScaleX="120906" custScaleY="117903" custLinFactNeighborX="8980" custLinFactNeighborY="-268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237F7-A288-42C3-91DA-31F973FF96D9}" type="pres">
      <dgm:prSet presAssocID="{C2D92FD5-0B3D-461D-B5D1-FB2C6C2BA1DA}" presName="ChildText" presStyleLbl="revTx" presStyleIdx="0" presStyleCnt="3" custScaleX="436965" custScaleY="150224" custLinFactX="100000" custLinFactNeighborX="172218" custLinFactNeighborY="-111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6D5424-8407-4013-9BA2-617824798A87}" type="pres">
      <dgm:prSet presAssocID="{30A48745-24F9-4EBB-B163-869C4677CC73}" presName="sibTrans" presStyleCnt="0"/>
      <dgm:spPr/>
    </dgm:pt>
    <dgm:pt modelId="{294063D0-926D-4E46-8A61-5B0869D5B28E}" type="pres">
      <dgm:prSet presAssocID="{CED9DCBA-CC5D-4120-A1DE-195043ACA920}" presName="composite" presStyleCnt="0"/>
      <dgm:spPr/>
    </dgm:pt>
    <dgm:pt modelId="{4A19F41F-650F-4F08-93B2-0575025B169B}" type="pres">
      <dgm:prSet presAssocID="{CED9DCBA-CC5D-4120-A1DE-195043ACA920}" presName="bentUpArrow1" presStyleLbl="alignImgPlace1" presStyleIdx="1" presStyleCnt="2" custScaleX="90098" custLinFactX="-9336" custLinFactNeighborX="-100000" custLinFactNeighborY="4149"/>
      <dgm:spPr/>
    </dgm:pt>
    <dgm:pt modelId="{C83A65EF-AD88-4371-819E-5821E9BDCAAE}" type="pres">
      <dgm:prSet presAssocID="{CED9DCBA-CC5D-4120-A1DE-195043ACA920}" presName="ParentText" presStyleLbl="node1" presStyleIdx="1" presStyleCnt="3" custScaleX="112157" custScaleY="122927" custLinFactNeighborX="-89141" custLinFactNeighborY="-928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9F650-9CC8-4079-928D-DF73CE2D790C}" type="pres">
      <dgm:prSet presAssocID="{CED9DCBA-CC5D-4120-A1DE-195043ACA920}" presName="ChildText" presStyleLbl="revTx" presStyleIdx="1" presStyleCnt="3" custScaleX="458118" custScaleY="134227" custLinFactNeighborX="87127" custLinFactNeighborY="44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14BACE-B4FF-4B1D-9DE7-A83B455059AC}" type="pres">
      <dgm:prSet presAssocID="{9F82C96A-157A-4B2C-98EC-EE9A0A4F81DB}" presName="sibTrans" presStyleCnt="0"/>
      <dgm:spPr/>
    </dgm:pt>
    <dgm:pt modelId="{1B175C19-53B4-4C2D-B465-B9028BD7E6BD}" type="pres">
      <dgm:prSet presAssocID="{B5A7C29A-C7D4-43D5-BCFD-5B0B8082D4CE}" presName="composite" presStyleCnt="0"/>
      <dgm:spPr/>
    </dgm:pt>
    <dgm:pt modelId="{0FD02286-B2BB-458E-B740-BE1CE019EBA2}" type="pres">
      <dgm:prSet presAssocID="{B5A7C29A-C7D4-43D5-BCFD-5B0B8082D4CE}" presName="ParentText" presStyleLbl="node1" presStyleIdx="2" presStyleCnt="3" custScaleX="119700" custScaleY="127297" custLinFactX="-20353" custLinFactNeighborX="-100000" custLinFactNeighborY="-15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D9FEB4-7339-4766-85A9-BFA1E4620615}" type="pres">
      <dgm:prSet presAssocID="{B5A7C29A-C7D4-43D5-BCFD-5B0B8082D4CE}" presName="FinalChildText" presStyleLbl="revTx" presStyleIdx="2" presStyleCnt="3" custScaleX="365727" custScaleY="1480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4D913D-C690-45C7-BE6B-EE491DB974C1}" type="presOf" srcId="{B6839472-AAEA-421F-B09E-8E8D0A7E6522}" destId="{B059F650-9CC8-4079-928D-DF73CE2D790C}" srcOrd="0" destOrd="1" presId="urn:microsoft.com/office/officeart/2005/8/layout/StepDownProcess"/>
    <dgm:cxn modelId="{7416FA8A-04F4-4BCF-B4C4-DC971A2D0BCB}" srcId="{0EFE5C07-3B3F-4A26-BEA4-3150E0E24E04}" destId="{B5A7C29A-C7D4-43D5-BCFD-5B0B8082D4CE}" srcOrd="2" destOrd="0" parTransId="{2F938C38-66FA-4676-AAE2-DA8E0E299E7B}" sibTransId="{679D85AB-98CB-4D40-8525-DCC57727F9BF}"/>
    <dgm:cxn modelId="{3CC063D6-783C-4157-BEEF-6E7A680B7781}" srcId="{C2D92FD5-0B3D-461D-B5D1-FB2C6C2BA1DA}" destId="{D10B2E8E-DD76-4BCA-BDD1-8D0306AA7810}" srcOrd="1" destOrd="0" parTransId="{9D81EC2B-35C3-4E01-87B9-FB80AA5F021D}" sibTransId="{820158FB-1E04-466E-B09B-0BC6ADC5B381}"/>
    <dgm:cxn modelId="{C7B77CFE-9FDF-4820-B11F-FC4BA821C7CB}" srcId="{B5A7C29A-C7D4-43D5-BCFD-5B0B8082D4CE}" destId="{02BC8F44-E90D-4743-9648-40D0C3A2F442}" srcOrd="3" destOrd="0" parTransId="{A11AA79A-260D-4C9C-BA23-428EFBB66868}" sibTransId="{9E7D66CA-5D30-4F91-8209-B4DB23705E69}"/>
    <dgm:cxn modelId="{882CF5A2-FD91-4DC5-AE82-7518C72BA52B}" type="presOf" srcId="{BB37BCED-2543-487E-8E58-6167417D211F}" destId="{64D9FEB4-7339-4766-85A9-BFA1E4620615}" srcOrd="0" destOrd="1" presId="urn:microsoft.com/office/officeart/2005/8/layout/StepDownProcess"/>
    <dgm:cxn modelId="{BF93BBCB-B0AE-4B3D-8F3E-72F48947FB18}" srcId="{CED9DCBA-CC5D-4120-A1DE-195043ACA920}" destId="{F1A1650E-9C10-4AB6-BA06-B4A9045782B9}" srcOrd="2" destOrd="0" parTransId="{96736E86-7BFC-49D4-A38B-994E935C2632}" sibTransId="{ADA3CD33-E62E-482C-A493-E51589A76AA0}"/>
    <dgm:cxn modelId="{0A8F485D-53E1-44CE-8BB4-5079D54B4919}" type="presOf" srcId="{64547311-7710-4CD4-8FA9-75CFAA77624D}" destId="{64D9FEB4-7339-4766-85A9-BFA1E4620615}" srcOrd="0" destOrd="0" presId="urn:microsoft.com/office/officeart/2005/8/layout/StepDownProcess"/>
    <dgm:cxn modelId="{3F1A18F6-721C-4A31-8961-E76B4A57EB14}" type="presOf" srcId="{74895244-764B-4C57-B008-4049B6F272A9}" destId="{64D9FEB4-7339-4766-85A9-BFA1E4620615}" srcOrd="0" destOrd="2" presId="urn:microsoft.com/office/officeart/2005/8/layout/StepDownProcess"/>
    <dgm:cxn modelId="{E79062EC-CA6F-4A25-A6AC-EAF86011CC67}" type="presOf" srcId="{F1A1650E-9C10-4AB6-BA06-B4A9045782B9}" destId="{B059F650-9CC8-4079-928D-DF73CE2D790C}" srcOrd="0" destOrd="2" presId="urn:microsoft.com/office/officeart/2005/8/layout/StepDownProcess"/>
    <dgm:cxn modelId="{0B99B140-1DFB-4C1A-BCB0-13491FFC9F69}" type="presOf" srcId="{0EFE5C07-3B3F-4A26-BEA4-3150E0E24E04}" destId="{F04B258C-0B27-44E3-82EA-BE481BFA981F}" srcOrd="0" destOrd="0" presId="urn:microsoft.com/office/officeart/2005/8/layout/StepDownProcess"/>
    <dgm:cxn modelId="{5C04D051-6AE1-437D-8A70-3E0A5D67355C}" srcId="{0EFE5C07-3B3F-4A26-BEA4-3150E0E24E04}" destId="{CED9DCBA-CC5D-4120-A1DE-195043ACA920}" srcOrd="1" destOrd="0" parTransId="{5D7B4CF8-D0A0-4005-9A36-DA84E8A591B8}" sibTransId="{9F82C96A-157A-4B2C-98EC-EE9A0A4F81DB}"/>
    <dgm:cxn modelId="{1AB9C15A-A403-4E77-AFBC-5AF0B9FB72BF}" srcId="{C2D92FD5-0B3D-461D-B5D1-FB2C6C2BA1DA}" destId="{3A1FE453-B6B6-4CF5-91D7-21E00704CCD4}" srcOrd="2" destOrd="0" parTransId="{28B516CD-BE84-4F5E-BF78-02F88D07B139}" sibTransId="{82F1F712-470E-46D8-A720-F7B662A0E6B9}"/>
    <dgm:cxn modelId="{6D284434-639D-4F0A-850B-7C8A2CB7918C}" srcId="{B5A7C29A-C7D4-43D5-BCFD-5B0B8082D4CE}" destId="{74895244-764B-4C57-B008-4049B6F272A9}" srcOrd="2" destOrd="0" parTransId="{231FA50E-A012-4CF9-BA35-4B671E377A63}" sibTransId="{3CB20174-5CD8-4B9C-9227-DAC253BCE3A9}"/>
    <dgm:cxn modelId="{C0FDC5A6-A62D-4095-B044-E89465EFEF84}" srcId="{CED9DCBA-CC5D-4120-A1DE-195043ACA920}" destId="{6CC2F95C-E37E-4ACB-9512-05C65037845B}" srcOrd="0" destOrd="0" parTransId="{C8A63C16-3223-4662-AE84-9295DCC0BA7B}" sibTransId="{93885546-62AC-43A6-A356-9052C392F7AA}"/>
    <dgm:cxn modelId="{1F90CE6B-D995-4D3C-BA31-D04C58778139}" type="presOf" srcId="{CED9DCBA-CC5D-4120-A1DE-195043ACA920}" destId="{C83A65EF-AD88-4371-819E-5821E9BDCAAE}" srcOrd="0" destOrd="0" presId="urn:microsoft.com/office/officeart/2005/8/layout/StepDownProcess"/>
    <dgm:cxn modelId="{2F9C6265-AAA3-4C20-9BFD-6B9D510A727D}" type="presOf" srcId="{C2D92FD5-0B3D-461D-B5D1-FB2C6C2BA1DA}" destId="{BD17B3B9-C33D-435F-B46C-47D1AD97C871}" srcOrd="0" destOrd="0" presId="urn:microsoft.com/office/officeart/2005/8/layout/StepDownProcess"/>
    <dgm:cxn modelId="{59E366CC-AEFD-489B-B419-F60D96B0CB82}" type="presOf" srcId="{D3BE78F4-1C13-4CAF-AC53-68426B1A93EF}" destId="{B059F650-9CC8-4079-928D-DF73CE2D790C}" srcOrd="0" destOrd="3" presId="urn:microsoft.com/office/officeart/2005/8/layout/StepDownProcess"/>
    <dgm:cxn modelId="{74CB471A-4872-478D-89A8-B6A6211CA01F}" type="presOf" srcId="{6CC2F95C-E37E-4ACB-9512-05C65037845B}" destId="{B059F650-9CC8-4079-928D-DF73CE2D790C}" srcOrd="0" destOrd="0" presId="urn:microsoft.com/office/officeart/2005/8/layout/StepDownProcess"/>
    <dgm:cxn modelId="{D63FE992-5F7E-40A8-9615-2DAFBC8430A3}" srcId="{CED9DCBA-CC5D-4120-A1DE-195043ACA920}" destId="{D3BE78F4-1C13-4CAF-AC53-68426B1A93EF}" srcOrd="3" destOrd="0" parTransId="{DF054773-B37C-452A-9FEB-5311757C8C51}" sibTransId="{0A9DADDE-0225-4F6D-8504-EF781F6EF92C}"/>
    <dgm:cxn modelId="{F2C46301-B632-49C2-A9E7-2FA289813EF4}" srcId="{C2D92FD5-0B3D-461D-B5D1-FB2C6C2BA1DA}" destId="{E3FC18E9-F81F-41AB-8B13-7CF396EBF58D}" srcOrd="0" destOrd="0" parTransId="{41E654F3-F2EE-4E74-951D-DDEDE7A54888}" sibTransId="{6380BE93-DCB1-490F-9153-9073DE3EDCF0}"/>
    <dgm:cxn modelId="{D8DBD8ED-7C07-4961-ADE9-2D049B2C4E7F}" srcId="{B5A7C29A-C7D4-43D5-BCFD-5B0B8082D4CE}" destId="{64547311-7710-4CD4-8FA9-75CFAA77624D}" srcOrd="0" destOrd="0" parTransId="{152ADAA1-AD32-4CC2-B2FA-E9E4A49E016E}" sibTransId="{CDBB546E-F682-414F-91A2-FF28E8EE7779}"/>
    <dgm:cxn modelId="{4519F2BF-A894-4424-9BD9-DDDDCD370905}" type="presOf" srcId="{E3FC18E9-F81F-41AB-8B13-7CF396EBF58D}" destId="{45D237F7-A288-42C3-91DA-31F973FF96D9}" srcOrd="0" destOrd="0" presId="urn:microsoft.com/office/officeart/2005/8/layout/StepDownProcess"/>
    <dgm:cxn modelId="{417E8940-F0EF-4238-B31B-FA75FCD7151C}" type="presOf" srcId="{D10B2E8E-DD76-4BCA-BDD1-8D0306AA7810}" destId="{45D237F7-A288-42C3-91DA-31F973FF96D9}" srcOrd="0" destOrd="1" presId="urn:microsoft.com/office/officeart/2005/8/layout/StepDownProcess"/>
    <dgm:cxn modelId="{9395170D-32FF-4500-AB55-0C9DB32B5FC7}" srcId="{CED9DCBA-CC5D-4120-A1DE-195043ACA920}" destId="{B6839472-AAEA-421F-B09E-8E8D0A7E6522}" srcOrd="1" destOrd="0" parTransId="{B79FAE94-2EAC-4B8E-B464-E067B766150D}" sibTransId="{A607C031-2171-44CB-83B2-E3C776846707}"/>
    <dgm:cxn modelId="{CF13F6D4-9037-4309-933A-26C741068D2F}" srcId="{0EFE5C07-3B3F-4A26-BEA4-3150E0E24E04}" destId="{C2D92FD5-0B3D-461D-B5D1-FB2C6C2BA1DA}" srcOrd="0" destOrd="0" parTransId="{6B501361-56F2-488B-B818-9B00D62CEE1E}" sibTransId="{30A48745-24F9-4EBB-B163-869C4677CC73}"/>
    <dgm:cxn modelId="{A3ADE8FE-C738-46AA-A12A-40B3DBAB55AF}" type="presOf" srcId="{B5A7C29A-C7D4-43D5-BCFD-5B0B8082D4CE}" destId="{0FD02286-B2BB-458E-B740-BE1CE019EBA2}" srcOrd="0" destOrd="0" presId="urn:microsoft.com/office/officeart/2005/8/layout/StepDownProcess"/>
    <dgm:cxn modelId="{16B0D037-7880-43A0-8C0B-1F1B6E393ED7}" srcId="{B5A7C29A-C7D4-43D5-BCFD-5B0B8082D4CE}" destId="{BB37BCED-2543-487E-8E58-6167417D211F}" srcOrd="1" destOrd="0" parTransId="{59FBF757-B2A4-4AFA-AD98-357B45D55B7D}" sibTransId="{C68FB269-7C62-4395-A4E6-C6663795CCAB}"/>
    <dgm:cxn modelId="{3551A2A3-3B03-431F-8641-857A26A448FD}" type="presOf" srcId="{3A1FE453-B6B6-4CF5-91D7-21E00704CCD4}" destId="{45D237F7-A288-42C3-91DA-31F973FF96D9}" srcOrd="0" destOrd="2" presId="urn:microsoft.com/office/officeart/2005/8/layout/StepDownProcess"/>
    <dgm:cxn modelId="{B0477CFD-047E-467E-943F-316348C70008}" type="presOf" srcId="{02BC8F44-E90D-4743-9648-40D0C3A2F442}" destId="{64D9FEB4-7339-4766-85A9-BFA1E4620615}" srcOrd="0" destOrd="3" presId="urn:microsoft.com/office/officeart/2005/8/layout/StepDownProcess"/>
    <dgm:cxn modelId="{575D6A53-B51F-49F1-9AA7-E3B9E2599425}" type="presParOf" srcId="{F04B258C-0B27-44E3-82EA-BE481BFA981F}" destId="{0EE24D8C-ED6F-4965-9230-6FD42F09E4F4}" srcOrd="0" destOrd="0" presId="urn:microsoft.com/office/officeart/2005/8/layout/StepDownProcess"/>
    <dgm:cxn modelId="{80893480-0ADD-4C7F-BB31-C9C963F9E3A1}" type="presParOf" srcId="{0EE24D8C-ED6F-4965-9230-6FD42F09E4F4}" destId="{0DED6220-D753-419F-971A-C5BBA17D7AFD}" srcOrd="0" destOrd="0" presId="urn:microsoft.com/office/officeart/2005/8/layout/StepDownProcess"/>
    <dgm:cxn modelId="{9C531664-19E3-4FB6-B41A-FB942323E13B}" type="presParOf" srcId="{0EE24D8C-ED6F-4965-9230-6FD42F09E4F4}" destId="{BD17B3B9-C33D-435F-B46C-47D1AD97C871}" srcOrd="1" destOrd="0" presId="urn:microsoft.com/office/officeart/2005/8/layout/StepDownProcess"/>
    <dgm:cxn modelId="{0CA26902-F182-4461-A319-5D84380BEB15}" type="presParOf" srcId="{0EE24D8C-ED6F-4965-9230-6FD42F09E4F4}" destId="{45D237F7-A288-42C3-91DA-31F973FF96D9}" srcOrd="2" destOrd="0" presId="urn:microsoft.com/office/officeart/2005/8/layout/StepDownProcess"/>
    <dgm:cxn modelId="{AF44E259-4FCA-4B9E-9EAC-E86931682B54}" type="presParOf" srcId="{F04B258C-0B27-44E3-82EA-BE481BFA981F}" destId="{996D5424-8407-4013-9BA2-617824798A87}" srcOrd="1" destOrd="0" presId="urn:microsoft.com/office/officeart/2005/8/layout/StepDownProcess"/>
    <dgm:cxn modelId="{89110685-AE5E-4385-A9B0-55D851D1A841}" type="presParOf" srcId="{F04B258C-0B27-44E3-82EA-BE481BFA981F}" destId="{294063D0-926D-4E46-8A61-5B0869D5B28E}" srcOrd="2" destOrd="0" presId="urn:microsoft.com/office/officeart/2005/8/layout/StepDownProcess"/>
    <dgm:cxn modelId="{EC45333D-3E12-4B76-BD92-D68CAB147E75}" type="presParOf" srcId="{294063D0-926D-4E46-8A61-5B0869D5B28E}" destId="{4A19F41F-650F-4F08-93B2-0575025B169B}" srcOrd="0" destOrd="0" presId="urn:microsoft.com/office/officeart/2005/8/layout/StepDownProcess"/>
    <dgm:cxn modelId="{B28EFB75-80D5-4552-BD9E-61934CE7A2CE}" type="presParOf" srcId="{294063D0-926D-4E46-8A61-5B0869D5B28E}" destId="{C83A65EF-AD88-4371-819E-5821E9BDCAAE}" srcOrd="1" destOrd="0" presId="urn:microsoft.com/office/officeart/2005/8/layout/StepDownProcess"/>
    <dgm:cxn modelId="{29BD8CDF-BC1F-4F00-8C18-675A83ADA59F}" type="presParOf" srcId="{294063D0-926D-4E46-8A61-5B0869D5B28E}" destId="{B059F650-9CC8-4079-928D-DF73CE2D790C}" srcOrd="2" destOrd="0" presId="urn:microsoft.com/office/officeart/2005/8/layout/StepDownProcess"/>
    <dgm:cxn modelId="{614E1BE9-B784-4E14-AA9F-2E049C99B188}" type="presParOf" srcId="{F04B258C-0B27-44E3-82EA-BE481BFA981F}" destId="{4414BACE-B4FF-4B1D-9DE7-A83B455059AC}" srcOrd="3" destOrd="0" presId="urn:microsoft.com/office/officeart/2005/8/layout/StepDownProcess"/>
    <dgm:cxn modelId="{A1EFEC92-039C-4733-8A0A-8A1C22423516}" type="presParOf" srcId="{F04B258C-0B27-44E3-82EA-BE481BFA981F}" destId="{1B175C19-53B4-4C2D-B465-B9028BD7E6BD}" srcOrd="4" destOrd="0" presId="urn:microsoft.com/office/officeart/2005/8/layout/StepDownProcess"/>
    <dgm:cxn modelId="{81B9420E-6192-4C04-8A63-A5B6170E58D8}" type="presParOf" srcId="{1B175C19-53B4-4C2D-B465-B9028BD7E6BD}" destId="{0FD02286-B2BB-458E-B740-BE1CE019EBA2}" srcOrd="0" destOrd="0" presId="urn:microsoft.com/office/officeart/2005/8/layout/StepDownProcess"/>
    <dgm:cxn modelId="{90D526A5-D0AC-4226-A3B0-41B70B3A2199}" type="presParOf" srcId="{1B175C19-53B4-4C2D-B465-B9028BD7E6BD}" destId="{64D9FEB4-7339-4766-85A9-BFA1E462061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F6572D-43B3-4161-9F6C-92EA3E5C1291}" type="doc">
      <dgm:prSet loTypeId="urn:microsoft.com/office/officeart/2005/8/layout/vList6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AB1638-BA4E-47F3-A0E1-0FA9641FFDA5}">
      <dgm:prSet/>
      <dgm:spPr/>
      <dgm:t>
        <a:bodyPr/>
        <a:lstStyle/>
        <a:p>
          <a:pPr rtl="0"/>
          <a:r>
            <a:rPr lang="ru-RU" dirty="0" smtClean="0"/>
            <a:t>В предложении может быть несколько рядов однородных членов, поэтому различай конструкции с однородными членами предложения, соединенными повторяющимися союзами, и конструкции с несколькими рядами однородных членов, которые внутри ряда соединены одиночным союзом. Например:</a:t>
          </a:r>
          <a:endParaRPr lang="ru-RU" dirty="0"/>
        </a:p>
      </dgm:t>
    </dgm:pt>
    <dgm:pt modelId="{D13D9CFB-7E52-4789-9155-F553E323D16A}" type="parTrans" cxnId="{7D289F8B-BF67-4CCD-B214-2C67B9B1A1DA}">
      <dgm:prSet/>
      <dgm:spPr/>
      <dgm:t>
        <a:bodyPr/>
        <a:lstStyle/>
        <a:p>
          <a:endParaRPr lang="ru-RU"/>
        </a:p>
      </dgm:t>
    </dgm:pt>
    <dgm:pt modelId="{1F4E103E-B693-410A-9D33-C4C4DBED5C9A}" type="sibTrans" cxnId="{7D289F8B-BF67-4CCD-B214-2C67B9B1A1DA}">
      <dgm:prSet/>
      <dgm:spPr/>
      <dgm:t>
        <a:bodyPr/>
        <a:lstStyle/>
        <a:p>
          <a:endParaRPr lang="ru-RU"/>
        </a:p>
      </dgm:t>
    </dgm:pt>
    <dgm:pt modelId="{058BB458-8F9A-4400-A3FC-2DFBC288D96E}">
      <dgm:prSet/>
      <dgm:spPr/>
      <dgm:t>
        <a:bodyPr/>
        <a:lstStyle/>
        <a:p>
          <a:pPr rtl="0"/>
          <a:r>
            <a:rPr lang="ru-RU" smtClean="0"/>
            <a:t>Фразеологические обороты (устойчивые сочетания слов, запятая внутри них не ставится): </a:t>
          </a:r>
          <a:endParaRPr lang="ru-RU"/>
        </a:p>
      </dgm:t>
    </dgm:pt>
    <dgm:pt modelId="{86561F46-9376-4627-B110-39230AFCFB83}" type="parTrans" cxnId="{2A82D525-E7BC-4A3B-8F2E-68476A35A3A5}">
      <dgm:prSet/>
      <dgm:spPr/>
      <dgm:t>
        <a:bodyPr/>
        <a:lstStyle/>
        <a:p>
          <a:endParaRPr lang="ru-RU"/>
        </a:p>
      </dgm:t>
    </dgm:pt>
    <dgm:pt modelId="{1CBF4518-8127-4A09-9352-9F0DB0048958}" type="sibTrans" cxnId="{2A82D525-E7BC-4A3B-8F2E-68476A35A3A5}">
      <dgm:prSet/>
      <dgm:spPr/>
      <dgm:t>
        <a:bodyPr/>
        <a:lstStyle/>
        <a:p>
          <a:endParaRPr lang="ru-RU"/>
        </a:p>
      </dgm:t>
    </dgm:pt>
    <dgm:pt modelId="{CD0CAC79-1069-44C3-88C2-A63C4C8569E0}">
      <dgm:prSet custT="1"/>
      <dgm:spPr/>
      <dgm:t>
        <a:bodyPr/>
        <a:lstStyle/>
        <a:p>
          <a:r>
            <a:rPr lang="ru-RU" sz="1100" dirty="0" smtClean="0"/>
            <a:t>Деревья и травы летом и в самом начале осени сочны и свежи. (Это предложение с тремя рядами однородных членов: двумя однородными подлежащими, двумя </a:t>
          </a:r>
          <a:r>
            <a:rPr lang="ru-RU" sz="1400" dirty="0" smtClean="0"/>
            <a:t>однородными</a:t>
          </a:r>
          <a:r>
            <a:rPr lang="ru-RU" sz="1100" dirty="0" smtClean="0"/>
            <a:t> сказуемыми и двумя однородными обстоятельствами) Запятые нигде не ставятся! Тонкий дождь сеялся и на леса,  и на поля, и на широкий Днепр. Это один ряд однородных членов, так они зависят от одного глагола «сеялся», отвечают на один вопрос – Куда? и являются обстоятельствами, поэтому запятая ставится как при повторяющихся союзах.</a:t>
          </a:r>
          <a:endParaRPr lang="ru-RU" sz="1100" dirty="0"/>
        </a:p>
      </dgm:t>
    </dgm:pt>
    <dgm:pt modelId="{0BE42FA6-F4B3-4644-AB57-B41804D8E990}" type="parTrans" cxnId="{F078092E-D3DB-44FD-AE80-9BE5FD609D4F}">
      <dgm:prSet/>
      <dgm:spPr/>
    </dgm:pt>
    <dgm:pt modelId="{80AF8EA6-EDE8-4973-8083-632AD29735AB}" type="sibTrans" cxnId="{F078092E-D3DB-44FD-AE80-9BE5FD609D4F}">
      <dgm:prSet/>
      <dgm:spPr/>
    </dgm:pt>
    <dgm:pt modelId="{B6997798-6C7D-4593-B73B-8C9FA961965D}">
      <dgm:prSet/>
      <dgm:spPr/>
      <dgm:t>
        <a:bodyPr/>
        <a:lstStyle/>
        <a:p>
          <a:r>
            <a:rPr lang="ru-RU" smtClean="0"/>
            <a:t>Ни с того ни с сего</a:t>
          </a:r>
          <a:endParaRPr lang="ru-RU"/>
        </a:p>
      </dgm:t>
    </dgm:pt>
    <dgm:pt modelId="{469F4839-DB14-48B8-8490-36AF9A82A8F7}" type="parTrans" cxnId="{FAC63F9A-2136-4D35-947A-7B538B521A1D}">
      <dgm:prSet/>
      <dgm:spPr/>
    </dgm:pt>
    <dgm:pt modelId="{CA14FB9C-DA0D-44D7-B9DF-28CA4BA87F98}" type="sibTrans" cxnId="{FAC63F9A-2136-4D35-947A-7B538B521A1D}">
      <dgm:prSet/>
      <dgm:spPr/>
    </dgm:pt>
    <dgm:pt modelId="{B1F010F4-DECF-402C-803B-4539A6D35586}">
      <dgm:prSet/>
      <dgm:spPr/>
      <dgm:t>
        <a:bodyPr/>
        <a:lstStyle/>
        <a:p>
          <a:r>
            <a:rPr lang="ru-RU" smtClean="0"/>
            <a:t>И день и ночь </a:t>
          </a:r>
          <a:endParaRPr lang="ru-RU"/>
        </a:p>
      </dgm:t>
    </dgm:pt>
    <dgm:pt modelId="{A9A2EDED-7032-4D5A-AAE7-8D9C9733002D}" type="parTrans" cxnId="{12287CE9-D4B4-40DE-B5F0-4EAF171E8723}">
      <dgm:prSet/>
      <dgm:spPr/>
      <dgm:t>
        <a:bodyPr/>
        <a:lstStyle/>
        <a:p>
          <a:endParaRPr lang="ru-RU"/>
        </a:p>
      </dgm:t>
    </dgm:pt>
    <dgm:pt modelId="{9718AF9A-B82E-43D2-A358-47AC0EC0D9BE}" type="sibTrans" cxnId="{12287CE9-D4B4-40DE-B5F0-4EAF171E8723}">
      <dgm:prSet/>
      <dgm:spPr/>
      <dgm:t>
        <a:bodyPr/>
        <a:lstStyle/>
        <a:p>
          <a:endParaRPr lang="ru-RU"/>
        </a:p>
      </dgm:t>
    </dgm:pt>
    <dgm:pt modelId="{E59A8F19-79A3-4A4C-9A02-E5D31FBCEF1D}">
      <dgm:prSet/>
      <dgm:spPr/>
      <dgm:t>
        <a:bodyPr/>
        <a:lstStyle/>
        <a:p>
          <a:r>
            <a:rPr lang="ru-RU" smtClean="0"/>
            <a:t>И стар и млад </a:t>
          </a:r>
          <a:endParaRPr lang="ru-RU"/>
        </a:p>
      </dgm:t>
    </dgm:pt>
    <dgm:pt modelId="{BAE99B63-AD9D-4ADA-BCE7-20552B0F681E}" type="parTrans" cxnId="{DCD04076-D4E4-4BCF-9E48-094711F29615}">
      <dgm:prSet/>
      <dgm:spPr/>
      <dgm:t>
        <a:bodyPr/>
        <a:lstStyle/>
        <a:p>
          <a:endParaRPr lang="ru-RU"/>
        </a:p>
      </dgm:t>
    </dgm:pt>
    <dgm:pt modelId="{FA517663-6C04-4985-8D8E-3144E4E19EFA}" type="sibTrans" cxnId="{DCD04076-D4E4-4BCF-9E48-094711F29615}">
      <dgm:prSet/>
      <dgm:spPr/>
      <dgm:t>
        <a:bodyPr/>
        <a:lstStyle/>
        <a:p>
          <a:endParaRPr lang="ru-RU"/>
        </a:p>
      </dgm:t>
    </dgm:pt>
    <dgm:pt modelId="{81B66D83-882F-4FB0-B46D-F71D70AF8850}" type="pres">
      <dgm:prSet presAssocID="{8FF6572D-43B3-4161-9F6C-92EA3E5C129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4B0A15F-A5D7-4641-938E-FAAFDCCEB6E3}" type="pres">
      <dgm:prSet presAssocID="{97AB1638-BA4E-47F3-A0E1-0FA9641FFDA5}" presName="linNode" presStyleCnt="0"/>
      <dgm:spPr/>
    </dgm:pt>
    <dgm:pt modelId="{916F2C9D-BB78-4148-90DA-0F6810AF5B5F}" type="pres">
      <dgm:prSet presAssocID="{97AB1638-BA4E-47F3-A0E1-0FA9641FFDA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C6CD8-96AC-42B1-A0A5-D600F3853688}" type="pres">
      <dgm:prSet presAssocID="{97AB1638-BA4E-47F3-A0E1-0FA9641FFDA5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2623B-F975-4065-B29D-2C813F20DF42}" type="pres">
      <dgm:prSet presAssocID="{1F4E103E-B693-410A-9D33-C4C4DBED5C9A}" presName="spacing" presStyleCnt="0"/>
      <dgm:spPr/>
    </dgm:pt>
    <dgm:pt modelId="{F303E19D-89DF-4319-B2AE-630FC974AF48}" type="pres">
      <dgm:prSet presAssocID="{058BB458-8F9A-4400-A3FC-2DFBC288D96E}" presName="linNode" presStyleCnt="0"/>
      <dgm:spPr/>
    </dgm:pt>
    <dgm:pt modelId="{F432D5CD-27FF-4D9B-BFDE-8F4F72AE6D16}" type="pres">
      <dgm:prSet presAssocID="{058BB458-8F9A-4400-A3FC-2DFBC288D96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01D51-AC3F-476E-8CE5-615B2EF7F189}" type="pres">
      <dgm:prSet presAssocID="{058BB458-8F9A-4400-A3FC-2DFBC288D96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78092E-D3DB-44FD-AE80-9BE5FD609D4F}" srcId="{97AB1638-BA4E-47F3-A0E1-0FA9641FFDA5}" destId="{CD0CAC79-1069-44C3-88C2-A63C4C8569E0}" srcOrd="0" destOrd="0" parTransId="{0BE42FA6-F4B3-4644-AB57-B41804D8E990}" sibTransId="{80AF8EA6-EDE8-4973-8083-632AD29735AB}"/>
    <dgm:cxn modelId="{5E8CCF79-F8A0-447A-8D34-E3BDD4E637F1}" type="presOf" srcId="{058BB458-8F9A-4400-A3FC-2DFBC288D96E}" destId="{F432D5CD-27FF-4D9B-BFDE-8F4F72AE6D16}" srcOrd="0" destOrd="0" presId="urn:microsoft.com/office/officeart/2005/8/layout/vList6"/>
    <dgm:cxn modelId="{7D289F8B-BF67-4CCD-B214-2C67B9B1A1DA}" srcId="{8FF6572D-43B3-4161-9F6C-92EA3E5C1291}" destId="{97AB1638-BA4E-47F3-A0E1-0FA9641FFDA5}" srcOrd="0" destOrd="0" parTransId="{D13D9CFB-7E52-4789-9155-F553E323D16A}" sibTransId="{1F4E103E-B693-410A-9D33-C4C4DBED5C9A}"/>
    <dgm:cxn modelId="{DCD04076-D4E4-4BCF-9E48-094711F29615}" srcId="{058BB458-8F9A-4400-A3FC-2DFBC288D96E}" destId="{E59A8F19-79A3-4A4C-9A02-E5D31FBCEF1D}" srcOrd="2" destOrd="0" parTransId="{BAE99B63-AD9D-4ADA-BCE7-20552B0F681E}" sibTransId="{FA517663-6C04-4985-8D8E-3144E4E19EFA}"/>
    <dgm:cxn modelId="{7E318A17-6AB8-48EE-8C5B-A1F8665A798E}" type="presOf" srcId="{8FF6572D-43B3-4161-9F6C-92EA3E5C1291}" destId="{81B66D83-882F-4FB0-B46D-F71D70AF8850}" srcOrd="0" destOrd="0" presId="urn:microsoft.com/office/officeart/2005/8/layout/vList6"/>
    <dgm:cxn modelId="{7340B3DC-E9A3-45CA-9A08-F3C378BCD736}" type="presOf" srcId="{B6997798-6C7D-4593-B73B-8C9FA961965D}" destId="{3A501D51-AC3F-476E-8CE5-615B2EF7F189}" srcOrd="0" destOrd="0" presId="urn:microsoft.com/office/officeart/2005/8/layout/vList6"/>
    <dgm:cxn modelId="{56E46D43-D477-48C7-9983-43E5524EAA40}" type="presOf" srcId="{B1F010F4-DECF-402C-803B-4539A6D35586}" destId="{3A501D51-AC3F-476E-8CE5-615B2EF7F189}" srcOrd="0" destOrd="1" presId="urn:microsoft.com/office/officeart/2005/8/layout/vList6"/>
    <dgm:cxn modelId="{12287CE9-D4B4-40DE-B5F0-4EAF171E8723}" srcId="{058BB458-8F9A-4400-A3FC-2DFBC288D96E}" destId="{B1F010F4-DECF-402C-803B-4539A6D35586}" srcOrd="1" destOrd="0" parTransId="{A9A2EDED-7032-4D5A-AAE7-8D9C9733002D}" sibTransId="{9718AF9A-B82E-43D2-A358-47AC0EC0D9BE}"/>
    <dgm:cxn modelId="{1BFF4B01-2C03-40EC-8D06-86697CD6CE17}" type="presOf" srcId="{E59A8F19-79A3-4A4C-9A02-E5D31FBCEF1D}" destId="{3A501D51-AC3F-476E-8CE5-615B2EF7F189}" srcOrd="0" destOrd="2" presId="urn:microsoft.com/office/officeart/2005/8/layout/vList6"/>
    <dgm:cxn modelId="{FAC63F9A-2136-4D35-947A-7B538B521A1D}" srcId="{058BB458-8F9A-4400-A3FC-2DFBC288D96E}" destId="{B6997798-6C7D-4593-B73B-8C9FA961965D}" srcOrd="0" destOrd="0" parTransId="{469F4839-DB14-48B8-8490-36AF9A82A8F7}" sibTransId="{CA14FB9C-DA0D-44D7-B9DF-28CA4BA87F98}"/>
    <dgm:cxn modelId="{2A82D525-E7BC-4A3B-8F2E-68476A35A3A5}" srcId="{8FF6572D-43B3-4161-9F6C-92EA3E5C1291}" destId="{058BB458-8F9A-4400-A3FC-2DFBC288D96E}" srcOrd="1" destOrd="0" parTransId="{86561F46-9376-4627-B110-39230AFCFB83}" sibTransId="{1CBF4518-8127-4A09-9352-9F0DB0048958}"/>
    <dgm:cxn modelId="{3AEEEDB9-61F6-4363-A707-C810C3A18863}" type="presOf" srcId="{97AB1638-BA4E-47F3-A0E1-0FA9641FFDA5}" destId="{916F2C9D-BB78-4148-90DA-0F6810AF5B5F}" srcOrd="0" destOrd="0" presId="urn:microsoft.com/office/officeart/2005/8/layout/vList6"/>
    <dgm:cxn modelId="{CD1B4B22-6ABA-405F-9937-2C5D0202EDD1}" type="presOf" srcId="{CD0CAC79-1069-44C3-88C2-A63C4C8569E0}" destId="{30FC6CD8-96AC-42B1-A0A5-D600F3853688}" srcOrd="0" destOrd="0" presId="urn:microsoft.com/office/officeart/2005/8/layout/vList6"/>
    <dgm:cxn modelId="{F3E9A1EC-D351-4951-800F-723C0B5DFDB4}" type="presParOf" srcId="{81B66D83-882F-4FB0-B46D-F71D70AF8850}" destId="{64B0A15F-A5D7-4641-938E-FAAFDCCEB6E3}" srcOrd="0" destOrd="0" presId="urn:microsoft.com/office/officeart/2005/8/layout/vList6"/>
    <dgm:cxn modelId="{8F989944-372F-4FEE-BE87-E431143C27DD}" type="presParOf" srcId="{64B0A15F-A5D7-4641-938E-FAAFDCCEB6E3}" destId="{916F2C9D-BB78-4148-90DA-0F6810AF5B5F}" srcOrd="0" destOrd="0" presId="urn:microsoft.com/office/officeart/2005/8/layout/vList6"/>
    <dgm:cxn modelId="{075F0549-6C33-4A12-B09B-16C608286D09}" type="presParOf" srcId="{64B0A15F-A5D7-4641-938E-FAAFDCCEB6E3}" destId="{30FC6CD8-96AC-42B1-A0A5-D600F3853688}" srcOrd="1" destOrd="0" presId="urn:microsoft.com/office/officeart/2005/8/layout/vList6"/>
    <dgm:cxn modelId="{90AC48D9-1529-427C-A082-601783705EA2}" type="presParOf" srcId="{81B66D83-882F-4FB0-B46D-F71D70AF8850}" destId="{A432623B-F975-4065-B29D-2C813F20DF42}" srcOrd="1" destOrd="0" presId="urn:microsoft.com/office/officeart/2005/8/layout/vList6"/>
    <dgm:cxn modelId="{F8B6AC90-883A-44CB-BE83-C0A5CBA8F9F3}" type="presParOf" srcId="{81B66D83-882F-4FB0-B46D-F71D70AF8850}" destId="{F303E19D-89DF-4319-B2AE-630FC974AF48}" srcOrd="2" destOrd="0" presId="urn:microsoft.com/office/officeart/2005/8/layout/vList6"/>
    <dgm:cxn modelId="{37D438D3-E379-434D-AB80-46E9C466438B}" type="presParOf" srcId="{F303E19D-89DF-4319-B2AE-630FC974AF48}" destId="{F432D5CD-27FF-4D9B-BFDE-8F4F72AE6D16}" srcOrd="0" destOrd="0" presId="urn:microsoft.com/office/officeart/2005/8/layout/vList6"/>
    <dgm:cxn modelId="{B6B8E080-E44B-4EF8-BC03-26BFC93327C2}" type="presParOf" srcId="{F303E19D-89DF-4319-B2AE-630FC974AF48}" destId="{3A501D51-AC3F-476E-8CE5-615B2EF7F18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DB67E9-974A-492B-8941-856C2A872DC5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9EEC7E-4A0E-4D98-B043-C67E8ACB787B}">
      <dgm:prSet phldrT="[Текст]"/>
      <dgm:spPr/>
      <dgm:t>
        <a:bodyPr/>
        <a:lstStyle/>
        <a:p>
          <a:r>
            <a:rPr lang="ru-RU" dirty="0" smtClean="0"/>
            <a:t>В каждом предложении найди однородные члены предложения</a:t>
          </a:r>
          <a:endParaRPr lang="ru-RU" dirty="0"/>
        </a:p>
      </dgm:t>
    </dgm:pt>
    <dgm:pt modelId="{56C24CFE-8C8E-40B9-94D5-05F2FEB6F9A2}" type="parTrans" cxnId="{34B37856-86C8-4065-B187-BEABF529BDF1}">
      <dgm:prSet/>
      <dgm:spPr/>
      <dgm:t>
        <a:bodyPr/>
        <a:lstStyle/>
        <a:p>
          <a:endParaRPr lang="ru-RU"/>
        </a:p>
      </dgm:t>
    </dgm:pt>
    <dgm:pt modelId="{AA8D20B2-3B27-4DC0-A158-477B65E8C539}" type="sibTrans" cxnId="{34B37856-86C8-4065-B187-BEABF529BDF1}">
      <dgm:prSet/>
      <dgm:spPr/>
      <dgm:t>
        <a:bodyPr/>
        <a:lstStyle/>
        <a:p>
          <a:endParaRPr lang="ru-RU"/>
        </a:p>
      </dgm:t>
    </dgm:pt>
    <dgm:pt modelId="{181E2C25-401A-49CB-80A4-7E8603F6CCA4}">
      <dgm:prSet phldrT="[Текст]"/>
      <dgm:spPr/>
      <dgm:t>
        <a:bodyPr/>
        <a:lstStyle/>
        <a:p>
          <a:r>
            <a:rPr lang="ru-RU" dirty="0" smtClean="0"/>
            <a:t>Отметь, какими союзами они связаны: без союза, одиночным, повторяющимся или двойным союзом</a:t>
          </a:r>
          <a:endParaRPr lang="ru-RU" dirty="0"/>
        </a:p>
      </dgm:t>
    </dgm:pt>
    <dgm:pt modelId="{799A801E-3E7B-483B-BD4A-6768190A458B}" type="parTrans" cxnId="{D04943ED-32CB-4679-B211-C8EC4934F3FE}">
      <dgm:prSet/>
      <dgm:spPr/>
      <dgm:t>
        <a:bodyPr/>
        <a:lstStyle/>
        <a:p>
          <a:endParaRPr lang="ru-RU"/>
        </a:p>
      </dgm:t>
    </dgm:pt>
    <dgm:pt modelId="{E753AAAA-5368-4390-814A-75DAC492AF2E}" type="sibTrans" cxnId="{D04943ED-32CB-4679-B211-C8EC4934F3FE}">
      <dgm:prSet/>
      <dgm:spPr/>
      <dgm:t>
        <a:bodyPr/>
        <a:lstStyle/>
        <a:p>
          <a:endParaRPr lang="ru-RU"/>
        </a:p>
      </dgm:t>
    </dgm:pt>
    <dgm:pt modelId="{0BA714F0-7018-45DF-AF33-BBE4D087232A}">
      <dgm:prSet phldrT="[Текст]"/>
      <dgm:spPr/>
      <dgm:t>
        <a:bodyPr/>
        <a:lstStyle/>
        <a:p>
          <a:r>
            <a:rPr lang="ru-RU" dirty="0" smtClean="0"/>
            <a:t>Построй схему и расставь запятые</a:t>
          </a:r>
          <a:endParaRPr lang="ru-RU" dirty="0"/>
        </a:p>
      </dgm:t>
    </dgm:pt>
    <dgm:pt modelId="{52F77F33-0692-4403-B4A5-C8A06045BC7C}" type="parTrans" cxnId="{FF39656D-B49F-4C04-94F2-DFAE46D8E91C}">
      <dgm:prSet/>
      <dgm:spPr/>
      <dgm:t>
        <a:bodyPr/>
        <a:lstStyle/>
        <a:p>
          <a:endParaRPr lang="ru-RU"/>
        </a:p>
      </dgm:t>
    </dgm:pt>
    <dgm:pt modelId="{2339C452-373B-41E0-869F-C3F4E9D85839}" type="sibTrans" cxnId="{FF39656D-B49F-4C04-94F2-DFAE46D8E91C}">
      <dgm:prSet/>
      <dgm:spPr/>
      <dgm:t>
        <a:bodyPr/>
        <a:lstStyle/>
        <a:p>
          <a:endParaRPr lang="ru-RU"/>
        </a:p>
      </dgm:t>
    </dgm:pt>
    <dgm:pt modelId="{01D57A10-1C4C-4147-B6FD-A3A81D690406}">
      <dgm:prSet phldrT="[Текст]" phldr="1"/>
      <dgm:spPr/>
      <dgm:t>
        <a:bodyPr/>
        <a:lstStyle/>
        <a:p>
          <a:endParaRPr lang="ru-RU" dirty="0"/>
        </a:p>
      </dgm:t>
    </dgm:pt>
    <dgm:pt modelId="{4AE46545-94B7-404E-95A3-AFF4ED76EF50}" type="parTrans" cxnId="{E9FC47EA-5B89-4A4F-9173-0174B60D3F70}">
      <dgm:prSet/>
      <dgm:spPr/>
      <dgm:t>
        <a:bodyPr/>
        <a:lstStyle/>
        <a:p>
          <a:endParaRPr lang="ru-RU"/>
        </a:p>
      </dgm:t>
    </dgm:pt>
    <dgm:pt modelId="{6D8FF870-A9BE-457F-85CA-191AFE08DAA1}" type="sibTrans" cxnId="{E9FC47EA-5B89-4A4F-9173-0174B60D3F70}">
      <dgm:prSet/>
      <dgm:spPr/>
      <dgm:t>
        <a:bodyPr/>
        <a:lstStyle/>
        <a:p>
          <a:endParaRPr lang="ru-RU"/>
        </a:p>
      </dgm:t>
    </dgm:pt>
    <dgm:pt modelId="{75C01977-3A83-49CF-8991-8AA6CA0FACDE}">
      <dgm:prSet phldrT="[Текст]"/>
      <dgm:spPr/>
      <dgm:t>
        <a:bodyPr/>
        <a:lstStyle/>
        <a:p>
          <a:r>
            <a:rPr lang="ru-RU" dirty="0" smtClean="0"/>
            <a:t>Функции однородных членов предложения </a:t>
          </a:r>
          <a:endParaRPr lang="ru-RU" dirty="0"/>
        </a:p>
      </dgm:t>
    </dgm:pt>
    <dgm:pt modelId="{99505D9C-B5B8-4485-A341-9905518654AB}" type="parTrans" cxnId="{2C137ABF-CB14-47D5-B331-DB347621C37A}">
      <dgm:prSet/>
      <dgm:spPr/>
      <dgm:t>
        <a:bodyPr/>
        <a:lstStyle/>
        <a:p>
          <a:endParaRPr lang="ru-RU"/>
        </a:p>
      </dgm:t>
    </dgm:pt>
    <dgm:pt modelId="{9665F7FB-B002-4BC3-90E4-716BB6031370}" type="sibTrans" cxnId="{2C137ABF-CB14-47D5-B331-DB347621C37A}">
      <dgm:prSet/>
      <dgm:spPr/>
      <dgm:t>
        <a:bodyPr/>
        <a:lstStyle/>
        <a:p>
          <a:endParaRPr lang="ru-RU"/>
        </a:p>
      </dgm:t>
    </dgm:pt>
    <dgm:pt modelId="{2F83287F-F5D2-472F-89D1-F7AF5BDCC939}">
      <dgm:prSet phldrT="[Текст]"/>
      <dgm:spPr/>
      <dgm:t>
        <a:bodyPr/>
        <a:lstStyle/>
        <a:p>
          <a:r>
            <a:rPr lang="ru-RU" dirty="0" smtClean="0"/>
            <a:t>придают полноту и убедительность доказательствам, динамичность рассуждению</a:t>
          </a:r>
          <a:endParaRPr lang="ru-RU" dirty="0"/>
        </a:p>
      </dgm:t>
    </dgm:pt>
    <dgm:pt modelId="{DF710B6F-002B-4739-95FC-8E972C534552}" type="parTrans" cxnId="{46C5A910-27B4-4E27-88B2-9FCDAD1D2E52}">
      <dgm:prSet/>
      <dgm:spPr/>
      <dgm:t>
        <a:bodyPr/>
        <a:lstStyle/>
        <a:p>
          <a:endParaRPr lang="ru-RU"/>
        </a:p>
      </dgm:t>
    </dgm:pt>
    <dgm:pt modelId="{F6F750A1-8791-45AF-AD75-FFC3639FB64E}" type="sibTrans" cxnId="{46C5A910-27B4-4E27-88B2-9FCDAD1D2E52}">
      <dgm:prSet/>
      <dgm:spPr/>
      <dgm:t>
        <a:bodyPr/>
        <a:lstStyle/>
        <a:p>
          <a:endParaRPr lang="ru-RU"/>
        </a:p>
      </dgm:t>
    </dgm:pt>
    <dgm:pt modelId="{B5E7A370-7325-40C3-AFF1-D06A95AA092A}">
      <dgm:prSet phldrT="[Текст]"/>
      <dgm:spPr/>
      <dgm:t>
        <a:bodyPr/>
        <a:lstStyle/>
        <a:p>
          <a:r>
            <a:rPr lang="ru-RU" dirty="0" smtClean="0"/>
            <a:t>указывают на однородность перечисляемых предметов, признаков, действий и т. д. </a:t>
          </a:r>
          <a:endParaRPr lang="ru-RU" dirty="0"/>
        </a:p>
      </dgm:t>
    </dgm:pt>
    <dgm:pt modelId="{3A1B40A9-D23A-4865-9323-E70953511D88}" type="parTrans" cxnId="{900F3A1E-7446-4A51-B032-C28A35198E5D}">
      <dgm:prSet/>
      <dgm:spPr/>
      <dgm:t>
        <a:bodyPr/>
        <a:lstStyle/>
        <a:p>
          <a:endParaRPr lang="ru-RU"/>
        </a:p>
      </dgm:t>
    </dgm:pt>
    <dgm:pt modelId="{7062DC2D-CDE1-44B3-95E4-D45BC3D6FF5F}" type="sibTrans" cxnId="{900F3A1E-7446-4A51-B032-C28A35198E5D}">
      <dgm:prSet/>
      <dgm:spPr/>
      <dgm:t>
        <a:bodyPr/>
        <a:lstStyle/>
        <a:p>
          <a:endParaRPr lang="ru-RU"/>
        </a:p>
      </dgm:t>
    </dgm:pt>
    <dgm:pt modelId="{5AF1C7E6-17DA-4E4C-A4A2-7CA6830CDEF2}">
      <dgm:prSet phldrT="[Текст]"/>
      <dgm:spPr/>
      <dgm:t>
        <a:bodyPr/>
        <a:lstStyle/>
        <a:p>
          <a:r>
            <a:rPr lang="ru-RU" smtClean="0"/>
            <a:t>Определи, сколько рядов однородных членов есть в предложении. Каждый из рядов рассматривай отдельно друг от друга</a:t>
          </a:r>
          <a:endParaRPr lang="ru-RU" dirty="0"/>
        </a:p>
      </dgm:t>
    </dgm:pt>
    <dgm:pt modelId="{FFC71AA7-3E20-4FEC-92BC-907E6525C2F5}" type="parTrans" cxnId="{26322304-2E81-4658-ADB7-75293D4F6D81}">
      <dgm:prSet/>
      <dgm:spPr/>
    </dgm:pt>
    <dgm:pt modelId="{F89AB889-93F3-4ACD-B2F6-F11BF5DC72FB}" type="sibTrans" cxnId="{26322304-2E81-4658-ADB7-75293D4F6D81}">
      <dgm:prSet/>
      <dgm:spPr/>
    </dgm:pt>
    <dgm:pt modelId="{CB7552FD-EEA4-4AE9-9DEF-3F2B48E37DB4}" type="pres">
      <dgm:prSet presAssocID="{08DB67E9-974A-492B-8941-856C2A872DC5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72D3463E-1BC5-4765-97A9-96A271A3E0E8}" type="pres">
      <dgm:prSet presAssocID="{08DB67E9-974A-492B-8941-856C2A872DC5}" presName="arrowNode" presStyleLbl="node1" presStyleIdx="0" presStyleCnt="1"/>
      <dgm:spPr/>
    </dgm:pt>
    <dgm:pt modelId="{AA66378E-5CF8-454F-9F23-1111198634E9}" type="pres">
      <dgm:prSet presAssocID="{799EEC7E-4A0E-4D98-B043-C67E8ACB787B}" presName="txNode1" presStyleLbl="revTx" presStyleIdx="0" presStyleCnt="7" custScaleX="153081" custScaleY="73556" custLinFactNeighborX="-51618" custLinFactNeighborY="36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357C6-9E21-488C-95EC-D06C227BE8CE}" type="pres">
      <dgm:prSet presAssocID="{5AF1C7E6-17DA-4E4C-A4A2-7CA6830CDEF2}" presName="txNode2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FAF11-6ACB-4F06-AE95-BFA987FA984F}" type="pres">
      <dgm:prSet presAssocID="{F89AB889-93F3-4ACD-B2F6-F11BF5DC72FB}" presName="dotNode2" presStyleCnt="0"/>
      <dgm:spPr/>
    </dgm:pt>
    <dgm:pt modelId="{9209DA66-7E34-41B7-B4A6-CDB2CEC1C61C}" type="pres">
      <dgm:prSet presAssocID="{F89AB889-93F3-4ACD-B2F6-F11BF5DC72FB}" presName="dotRepeatNode" presStyleLbl="fgShp" presStyleIdx="0" presStyleCnt="5"/>
      <dgm:spPr/>
    </dgm:pt>
    <dgm:pt modelId="{79D2FB2F-8B3F-44FB-8563-0D0A7FC74A89}" type="pres">
      <dgm:prSet presAssocID="{181E2C25-401A-49CB-80A4-7E8603F6CCA4}" presName="txNode3" presStyleLbl="revTx" presStyleIdx="2" presStyleCnt="7" custLinFactNeighborX="-30654" custLinFactNeighborY="-4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ED1DA-CE96-4416-8E67-580F91271A66}" type="pres">
      <dgm:prSet presAssocID="{E753AAAA-5368-4390-814A-75DAC492AF2E}" presName="dotNode3" presStyleCnt="0"/>
      <dgm:spPr/>
    </dgm:pt>
    <dgm:pt modelId="{BA1D864A-1AF1-475D-A30C-83655AF976D2}" type="pres">
      <dgm:prSet presAssocID="{E753AAAA-5368-4390-814A-75DAC492AF2E}" presName="dotRepeatNode" presStyleLbl="fgShp" presStyleIdx="1" presStyleCnt="5"/>
      <dgm:spPr/>
      <dgm:t>
        <a:bodyPr/>
        <a:lstStyle/>
        <a:p>
          <a:endParaRPr lang="ru-RU"/>
        </a:p>
      </dgm:t>
    </dgm:pt>
    <dgm:pt modelId="{F9442E5C-8304-49B5-9C5C-2E1D84C0B0F1}" type="pres">
      <dgm:prSet presAssocID="{0BA714F0-7018-45DF-AF33-BBE4D087232A}" presName="txNode4" presStyleLbl="revTx" presStyleIdx="3" presStyleCnt="7" custLinFactNeighborX="-19169" custLinFactNeighborY="-48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D7235-206E-4BE6-8596-B4554180820F}" type="pres">
      <dgm:prSet presAssocID="{2339C452-373B-41E0-869F-C3F4E9D85839}" presName="dotNode4" presStyleCnt="0"/>
      <dgm:spPr/>
    </dgm:pt>
    <dgm:pt modelId="{F36F7DEF-F66B-4BC4-8381-48E379902660}" type="pres">
      <dgm:prSet presAssocID="{2339C452-373B-41E0-869F-C3F4E9D85839}" presName="dotRepeatNode" presStyleLbl="fgShp" presStyleIdx="2" presStyleCnt="5"/>
      <dgm:spPr/>
      <dgm:t>
        <a:bodyPr/>
        <a:lstStyle/>
        <a:p>
          <a:endParaRPr lang="ru-RU"/>
        </a:p>
      </dgm:t>
    </dgm:pt>
    <dgm:pt modelId="{ECE47550-992E-4FCD-B8AC-9DBFC16324F3}" type="pres">
      <dgm:prSet presAssocID="{75C01977-3A83-49CF-8991-8AA6CA0FACDE}" presName="txNode5" presStyleLbl="revTx" presStyleIdx="4" presStyleCnt="7" custScaleX="85135" custLinFactNeighborX="1263" custLinFactNeighborY="122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D738C-2E2D-415C-81C9-9F51F9EBFF1E}" type="pres">
      <dgm:prSet presAssocID="{9665F7FB-B002-4BC3-90E4-716BB6031370}" presName="dotNode5" presStyleCnt="0"/>
      <dgm:spPr/>
    </dgm:pt>
    <dgm:pt modelId="{3A27FAA2-56EB-4E04-A0F9-A7D1F09BFD71}" type="pres">
      <dgm:prSet presAssocID="{9665F7FB-B002-4BC3-90E4-716BB6031370}" presName="dotRepeatNode" presStyleLbl="fgShp" presStyleIdx="3" presStyleCnt="5"/>
      <dgm:spPr/>
      <dgm:t>
        <a:bodyPr/>
        <a:lstStyle/>
        <a:p>
          <a:endParaRPr lang="ru-RU"/>
        </a:p>
      </dgm:t>
    </dgm:pt>
    <dgm:pt modelId="{DFEBDCA7-95A4-4BD3-9CDD-9DFD057FFA55}" type="pres">
      <dgm:prSet presAssocID="{2F83287F-F5D2-472F-89D1-F7AF5BDCC939}" presName="txNode6" presStyleLbl="revTx" presStyleIdx="5" presStyleCnt="7" custScaleX="159347" custScaleY="158538" custLinFactNeighborX="4324" custLinFactNeighborY="-48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DED3F-BE79-4C98-B72A-B7CC3031E9A3}" type="pres">
      <dgm:prSet presAssocID="{F6F750A1-8791-45AF-AD75-FFC3639FB64E}" presName="dotNode6" presStyleCnt="0"/>
      <dgm:spPr/>
    </dgm:pt>
    <dgm:pt modelId="{13B8FC0C-19B0-42D8-AEC4-8522C91B8507}" type="pres">
      <dgm:prSet presAssocID="{F6F750A1-8791-45AF-AD75-FFC3639FB64E}" presName="dotRepeatNode" presStyleLbl="fgShp" presStyleIdx="4" presStyleCnt="5"/>
      <dgm:spPr/>
      <dgm:t>
        <a:bodyPr/>
        <a:lstStyle/>
        <a:p>
          <a:endParaRPr lang="ru-RU"/>
        </a:p>
      </dgm:t>
    </dgm:pt>
    <dgm:pt modelId="{C3F5553F-1EA0-4A20-91DF-288D681857FD}" type="pres">
      <dgm:prSet presAssocID="{B5E7A370-7325-40C3-AFF1-D06A95AA092A}" presName="txNode7" presStyleLbl="revTx" presStyleIdx="6" presStyleCnt="7" custLinFactNeighborX="-91305" custLinFactNeighborY="-67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8C107B-AA7B-45DD-83F6-3E26DD0E8AC5}" type="presOf" srcId="{181E2C25-401A-49CB-80A4-7E8603F6CCA4}" destId="{79D2FB2F-8B3F-44FB-8563-0D0A7FC74A89}" srcOrd="0" destOrd="0" presId="urn:microsoft.com/office/officeart/2009/3/layout/DescendingProcess"/>
    <dgm:cxn modelId="{38AA71A6-923B-4ADA-89B5-7BA8170B1F2F}" type="presOf" srcId="{799EEC7E-4A0E-4D98-B043-C67E8ACB787B}" destId="{AA66378E-5CF8-454F-9F23-1111198634E9}" srcOrd="0" destOrd="0" presId="urn:microsoft.com/office/officeart/2009/3/layout/DescendingProcess"/>
    <dgm:cxn modelId="{E1B5D9DC-C52A-4522-9695-EE504CD335DC}" type="presOf" srcId="{9665F7FB-B002-4BC3-90E4-716BB6031370}" destId="{3A27FAA2-56EB-4E04-A0F9-A7D1F09BFD71}" srcOrd="0" destOrd="0" presId="urn:microsoft.com/office/officeart/2009/3/layout/DescendingProcess"/>
    <dgm:cxn modelId="{26322304-2E81-4658-ADB7-75293D4F6D81}" srcId="{08DB67E9-974A-492B-8941-856C2A872DC5}" destId="{5AF1C7E6-17DA-4E4C-A4A2-7CA6830CDEF2}" srcOrd="1" destOrd="0" parTransId="{FFC71AA7-3E20-4FEC-92BC-907E6525C2F5}" sibTransId="{F89AB889-93F3-4ACD-B2F6-F11BF5DC72FB}"/>
    <dgm:cxn modelId="{07DD24E7-D545-4AC1-AB8E-060C47C8AF8F}" type="presOf" srcId="{2F83287F-F5D2-472F-89D1-F7AF5BDCC939}" destId="{DFEBDCA7-95A4-4BD3-9CDD-9DFD057FFA55}" srcOrd="0" destOrd="0" presId="urn:microsoft.com/office/officeart/2009/3/layout/DescendingProcess"/>
    <dgm:cxn modelId="{E9FC47EA-5B89-4A4F-9173-0174B60D3F70}" srcId="{08DB67E9-974A-492B-8941-856C2A872DC5}" destId="{01D57A10-1C4C-4147-B6FD-A3A81D690406}" srcOrd="7" destOrd="0" parTransId="{4AE46545-94B7-404E-95A3-AFF4ED76EF50}" sibTransId="{6D8FF870-A9BE-457F-85CA-191AFE08DAA1}"/>
    <dgm:cxn modelId="{B74D7A2B-AA16-4004-8A52-6F9BE83076DA}" type="presOf" srcId="{0BA714F0-7018-45DF-AF33-BBE4D087232A}" destId="{F9442E5C-8304-49B5-9C5C-2E1D84C0B0F1}" srcOrd="0" destOrd="0" presId="urn:microsoft.com/office/officeart/2009/3/layout/DescendingProcess"/>
    <dgm:cxn modelId="{900F3A1E-7446-4A51-B032-C28A35198E5D}" srcId="{08DB67E9-974A-492B-8941-856C2A872DC5}" destId="{B5E7A370-7325-40C3-AFF1-D06A95AA092A}" srcOrd="6" destOrd="0" parTransId="{3A1B40A9-D23A-4865-9323-E70953511D88}" sibTransId="{7062DC2D-CDE1-44B3-95E4-D45BC3D6FF5F}"/>
    <dgm:cxn modelId="{1D7938FC-27FD-47CB-A0E9-B67ECF512CE6}" type="presOf" srcId="{F89AB889-93F3-4ACD-B2F6-F11BF5DC72FB}" destId="{9209DA66-7E34-41B7-B4A6-CDB2CEC1C61C}" srcOrd="0" destOrd="0" presId="urn:microsoft.com/office/officeart/2009/3/layout/DescendingProcess"/>
    <dgm:cxn modelId="{1FEA7D31-7D9F-403D-918B-979F9CF33ACF}" type="presOf" srcId="{2339C452-373B-41E0-869F-C3F4E9D85839}" destId="{F36F7DEF-F66B-4BC4-8381-48E379902660}" srcOrd="0" destOrd="0" presId="urn:microsoft.com/office/officeart/2009/3/layout/DescendingProcess"/>
    <dgm:cxn modelId="{759EF0D1-DE76-4243-B8BB-7C36BA522865}" type="presOf" srcId="{B5E7A370-7325-40C3-AFF1-D06A95AA092A}" destId="{C3F5553F-1EA0-4A20-91DF-288D681857FD}" srcOrd="0" destOrd="0" presId="urn:microsoft.com/office/officeart/2009/3/layout/DescendingProcess"/>
    <dgm:cxn modelId="{7320401F-6BDA-4938-8DCE-99364794EBEE}" type="presOf" srcId="{F6F750A1-8791-45AF-AD75-FFC3639FB64E}" destId="{13B8FC0C-19B0-42D8-AEC4-8522C91B8507}" srcOrd="0" destOrd="0" presId="urn:microsoft.com/office/officeart/2009/3/layout/DescendingProcess"/>
    <dgm:cxn modelId="{46C5A910-27B4-4E27-88B2-9FCDAD1D2E52}" srcId="{08DB67E9-974A-492B-8941-856C2A872DC5}" destId="{2F83287F-F5D2-472F-89D1-F7AF5BDCC939}" srcOrd="5" destOrd="0" parTransId="{DF710B6F-002B-4739-95FC-8E972C534552}" sibTransId="{F6F750A1-8791-45AF-AD75-FFC3639FB64E}"/>
    <dgm:cxn modelId="{34B37856-86C8-4065-B187-BEABF529BDF1}" srcId="{08DB67E9-974A-492B-8941-856C2A872DC5}" destId="{799EEC7E-4A0E-4D98-B043-C67E8ACB787B}" srcOrd="0" destOrd="0" parTransId="{56C24CFE-8C8E-40B9-94D5-05F2FEB6F9A2}" sibTransId="{AA8D20B2-3B27-4DC0-A158-477B65E8C539}"/>
    <dgm:cxn modelId="{2C137ABF-CB14-47D5-B331-DB347621C37A}" srcId="{08DB67E9-974A-492B-8941-856C2A872DC5}" destId="{75C01977-3A83-49CF-8991-8AA6CA0FACDE}" srcOrd="4" destOrd="0" parTransId="{99505D9C-B5B8-4485-A341-9905518654AB}" sibTransId="{9665F7FB-B002-4BC3-90E4-716BB6031370}"/>
    <dgm:cxn modelId="{7E32D888-EBF0-475E-BB33-11B7D67E6790}" type="presOf" srcId="{E753AAAA-5368-4390-814A-75DAC492AF2E}" destId="{BA1D864A-1AF1-475D-A30C-83655AF976D2}" srcOrd="0" destOrd="0" presId="urn:microsoft.com/office/officeart/2009/3/layout/DescendingProcess"/>
    <dgm:cxn modelId="{D04943ED-32CB-4679-B211-C8EC4934F3FE}" srcId="{08DB67E9-974A-492B-8941-856C2A872DC5}" destId="{181E2C25-401A-49CB-80A4-7E8603F6CCA4}" srcOrd="2" destOrd="0" parTransId="{799A801E-3E7B-483B-BD4A-6768190A458B}" sibTransId="{E753AAAA-5368-4390-814A-75DAC492AF2E}"/>
    <dgm:cxn modelId="{29144245-7921-437E-BEF5-14A2FA984F00}" type="presOf" srcId="{08DB67E9-974A-492B-8941-856C2A872DC5}" destId="{CB7552FD-EEA4-4AE9-9DEF-3F2B48E37DB4}" srcOrd="0" destOrd="0" presId="urn:microsoft.com/office/officeart/2009/3/layout/DescendingProcess"/>
    <dgm:cxn modelId="{FF31BF65-41D3-4B9F-95F4-7A9699E23993}" type="presOf" srcId="{75C01977-3A83-49CF-8991-8AA6CA0FACDE}" destId="{ECE47550-992E-4FCD-B8AC-9DBFC16324F3}" srcOrd="0" destOrd="0" presId="urn:microsoft.com/office/officeart/2009/3/layout/DescendingProcess"/>
    <dgm:cxn modelId="{FF39656D-B49F-4C04-94F2-DFAE46D8E91C}" srcId="{08DB67E9-974A-492B-8941-856C2A872DC5}" destId="{0BA714F0-7018-45DF-AF33-BBE4D087232A}" srcOrd="3" destOrd="0" parTransId="{52F77F33-0692-4403-B4A5-C8A06045BC7C}" sibTransId="{2339C452-373B-41E0-869F-C3F4E9D85839}"/>
    <dgm:cxn modelId="{C22D2C5A-B76D-4C5F-9920-6CBC70CF724A}" type="presOf" srcId="{5AF1C7E6-17DA-4E4C-A4A2-7CA6830CDEF2}" destId="{E16357C6-9E21-488C-95EC-D06C227BE8CE}" srcOrd="0" destOrd="0" presId="urn:microsoft.com/office/officeart/2009/3/layout/DescendingProcess"/>
    <dgm:cxn modelId="{2BEB7D49-1014-46F1-A281-2C6DD643A80A}" type="presParOf" srcId="{CB7552FD-EEA4-4AE9-9DEF-3F2B48E37DB4}" destId="{72D3463E-1BC5-4765-97A9-96A271A3E0E8}" srcOrd="0" destOrd="0" presId="urn:microsoft.com/office/officeart/2009/3/layout/DescendingProcess"/>
    <dgm:cxn modelId="{A7EFC7EB-D014-4E81-9AF9-C90425335B41}" type="presParOf" srcId="{CB7552FD-EEA4-4AE9-9DEF-3F2B48E37DB4}" destId="{AA66378E-5CF8-454F-9F23-1111198634E9}" srcOrd="1" destOrd="0" presId="urn:microsoft.com/office/officeart/2009/3/layout/DescendingProcess"/>
    <dgm:cxn modelId="{461A1580-0666-4A53-BDA0-20AAD414423B}" type="presParOf" srcId="{CB7552FD-EEA4-4AE9-9DEF-3F2B48E37DB4}" destId="{E16357C6-9E21-488C-95EC-D06C227BE8CE}" srcOrd="2" destOrd="0" presId="urn:microsoft.com/office/officeart/2009/3/layout/DescendingProcess"/>
    <dgm:cxn modelId="{DFC4E9AE-F5CC-4B74-A9CD-5F53EB1450C3}" type="presParOf" srcId="{CB7552FD-EEA4-4AE9-9DEF-3F2B48E37DB4}" destId="{E91FAF11-6ACB-4F06-AE95-BFA987FA984F}" srcOrd="3" destOrd="0" presId="urn:microsoft.com/office/officeart/2009/3/layout/DescendingProcess"/>
    <dgm:cxn modelId="{0ECA2929-A0B6-430A-9E0D-2B1B55FE6414}" type="presParOf" srcId="{E91FAF11-6ACB-4F06-AE95-BFA987FA984F}" destId="{9209DA66-7E34-41B7-B4A6-CDB2CEC1C61C}" srcOrd="0" destOrd="0" presId="urn:microsoft.com/office/officeart/2009/3/layout/DescendingProcess"/>
    <dgm:cxn modelId="{39BDBE52-B1F3-4AE0-ABAB-351FD237C2BF}" type="presParOf" srcId="{CB7552FD-EEA4-4AE9-9DEF-3F2B48E37DB4}" destId="{79D2FB2F-8B3F-44FB-8563-0D0A7FC74A89}" srcOrd="4" destOrd="0" presId="urn:microsoft.com/office/officeart/2009/3/layout/DescendingProcess"/>
    <dgm:cxn modelId="{BBF19313-A000-4A9B-973D-C72010B48655}" type="presParOf" srcId="{CB7552FD-EEA4-4AE9-9DEF-3F2B48E37DB4}" destId="{8FBED1DA-CE96-4416-8E67-580F91271A66}" srcOrd="5" destOrd="0" presId="urn:microsoft.com/office/officeart/2009/3/layout/DescendingProcess"/>
    <dgm:cxn modelId="{99E8184D-888B-48CB-B8C6-705D0721A953}" type="presParOf" srcId="{8FBED1DA-CE96-4416-8E67-580F91271A66}" destId="{BA1D864A-1AF1-475D-A30C-83655AF976D2}" srcOrd="0" destOrd="0" presId="urn:microsoft.com/office/officeart/2009/3/layout/DescendingProcess"/>
    <dgm:cxn modelId="{54264701-00B1-4F08-8824-4BBECCBB6ECD}" type="presParOf" srcId="{CB7552FD-EEA4-4AE9-9DEF-3F2B48E37DB4}" destId="{F9442E5C-8304-49B5-9C5C-2E1D84C0B0F1}" srcOrd="6" destOrd="0" presId="urn:microsoft.com/office/officeart/2009/3/layout/DescendingProcess"/>
    <dgm:cxn modelId="{7DC00738-8D78-4B1F-A365-B861550E46BB}" type="presParOf" srcId="{CB7552FD-EEA4-4AE9-9DEF-3F2B48E37DB4}" destId="{6B2D7235-206E-4BE6-8596-B4554180820F}" srcOrd="7" destOrd="0" presId="urn:microsoft.com/office/officeart/2009/3/layout/DescendingProcess"/>
    <dgm:cxn modelId="{DB0AC997-0B48-416A-A874-B3BE3233527B}" type="presParOf" srcId="{6B2D7235-206E-4BE6-8596-B4554180820F}" destId="{F36F7DEF-F66B-4BC4-8381-48E379902660}" srcOrd="0" destOrd="0" presId="urn:microsoft.com/office/officeart/2009/3/layout/DescendingProcess"/>
    <dgm:cxn modelId="{243C8626-8AD6-422A-AD04-3B9736C5F6AB}" type="presParOf" srcId="{CB7552FD-EEA4-4AE9-9DEF-3F2B48E37DB4}" destId="{ECE47550-992E-4FCD-B8AC-9DBFC16324F3}" srcOrd="8" destOrd="0" presId="urn:microsoft.com/office/officeart/2009/3/layout/DescendingProcess"/>
    <dgm:cxn modelId="{923DB742-2BE0-4584-919A-5FA5033BC87A}" type="presParOf" srcId="{CB7552FD-EEA4-4AE9-9DEF-3F2B48E37DB4}" destId="{097D738C-2E2D-415C-81C9-9F51F9EBFF1E}" srcOrd="9" destOrd="0" presId="urn:microsoft.com/office/officeart/2009/3/layout/DescendingProcess"/>
    <dgm:cxn modelId="{8BF0EAA4-9AD2-4696-B3D3-CF7812F456C3}" type="presParOf" srcId="{097D738C-2E2D-415C-81C9-9F51F9EBFF1E}" destId="{3A27FAA2-56EB-4E04-A0F9-A7D1F09BFD71}" srcOrd="0" destOrd="0" presId="urn:microsoft.com/office/officeart/2009/3/layout/DescendingProcess"/>
    <dgm:cxn modelId="{CE9EF9EA-F0D9-4D1D-8879-8BF9BE73C85C}" type="presParOf" srcId="{CB7552FD-EEA4-4AE9-9DEF-3F2B48E37DB4}" destId="{DFEBDCA7-95A4-4BD3-9CDD-9DFD057FFA55}" srcOrd="10" destOrd="0" presId="urn:microsoft.com/office/officeart/2009/3/layout/DescendingProcess"/>
    <dgm:cxn modelId="{561D1F3E-0457-478B-82B1-266F23385433}" type="presParOf" srcId="{CB7552FD-EEA4-4AE9-9DEF-3F2B48E37DB4}" destId="{B23DED3F-BE79-4C98-B72A-B7CC3031E9A3}" srcOrd="11" destOrd="0" presId="urn:microsoft.com/office/officeart/2009/3/layout/DescendingProcess"/>
    <dgm:cxn modelId="{4B618AC9-76FE-4522-A6E7-5E806AE61B8E}" type="presParOf" srcId="{B23DED3F-BE79-4C98-B72A-B7CC3031E9A3}" destId="{13B8FC0C-19B0-42D8-AEC4-8522C91B8507}" srcOrd="0" destOrd="0" presId="urn:microsoft.com/office/officeart/2009/3/layout/DescendingProcess"/>
    <dgm:cxn modelId="{45276B4E-6079-4613-ABEB-910E5A8CC7D9}" type="presParOf" srcId="{CB7552FD-EEA4-4AE9-9DEF-3F2B48E37DB4}" destId="{C3F5553F-1EA0-4A20-91DF-288D681857FD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ED6220-D753-419F-971A-C5BBA17D7AFD}">
      <dsp:nvSpPr>
        <dsp:cNvPr id="0" name=""/>
        <dsp:cNvSpPr/>
      </dsp:nvSpPr>
      <dsp:spPr>
        <a:xfrm rot="5400000">
          <a:off x="483710" y="923333"/>
          <a:ext cx="763506" cy="65199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7B3B9-C33D-435F-B46C-47D1AD97C871}">
      <dsp:nvSpPr>
        <dsp:cNvPr id="0" name=""/>
        <dsp:cNvSpPr/>
      </dsp:nvSpPr>
      <dsp:spPr>
        <a:xfrm>
          <a:off x="276498" y="0"/>
          <a:ext cx="1553999" cy="106073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Образовательные </a:t>
          </a:r>
          <a:endParaRPr lang="ru-RU" sz="1300" kern="1200" dirty="0"/>
        </a:p>
      </dsp:txBody>
      <dsp:txXfrm>
        <a:off x="328288" y="51790"/>
        <a:ext cx="1450419" cy="957152"/>
      </dsp:txXfrm>
    </dsp:sp>
    <dsp:sp modelId="{45D237F7-A288-42C3-91DA-31F973FF96D9}">
      <dsp:nvSpPr>
        <dsp:cNvPr id="0" name=""/>
        <dsp:cNvSpPr/>
      </dsp:nvSpPr>
      <dsp:spPr>
        <a:xfrm>
          <a:off x="2550448" y="25349"/>
          <a:ext cx="4084756" cy="1092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опознавать однородные члены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правильно расставить  знаки препинания; 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соблюдать перечислительную интонацию в предложениях с однородными членами; развивать орфографическую зоркость</a:t>
          </a:r>
          <a:endParaRPr lang="ru-RU" sz="1000" kern="1200" dirty="0"/>
        </a:p>
      </dsp:txBody>
      <dsp:txXfrm>
        <a:off x="2550448" y="25349"/>
        <a:ext cx="4084756" cy="1092352"/>
      </dsp:txXfrm>
    </dsp:sp>
    <dsp:sp modelId="{4A19F41F-650F-4F08-93B2-0575025B169B}">
      <dsp:nvSpPr>
        <dsp:cNvPr id="0" name=""/>
        <dsp:cNvSpPr/>
      </dsp:nvSpPr>
      <dsp:spPr>
        <a:xfrm rot="5400000">
          <a:off x="1606889" y="2238323"/>
          <a:ext cx="763506" cy="7831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3A65EF-AD88-4371-819E-5821E9BDCAAE}">
      <dsp:nvSpPr>
        <dsp:cNvPr id="0" name=""/>
        <dsp:cNvSpPr/>
      </dsp:nvSpPr>
      <dsp:spPr>
        <a:xfrm>
          <a:off x="1131131" y="1130544"/>
          <a:ext cx="1441549" cy="110593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раз</a:t>
          </a:r>
          <a:r>
            <a:rPr lang="ru-RU" sz="1300" kern="1200" dirty="0" smtClean="0"/>
            <a:t>вивающие</a:t>
          </a:r>
          <a:endParaRPr lang="ru-RU" sz="1300" kern="1200" dirty="0"/>
        </a:p>
      </dsp:txBody>
      <dsp:txXfrm>
        <a:off x="1185128" y="1184541"/>
        <a:ext cx="1333555" cy="997937"/>
      </dsp:txXfrm>
    </dsp:sp>
    <dsp:sp modelId="{B059F650-9CC8-4079-928D-DF73CE2D790C}">
      <dsp:nvSpPr>
        <dsp:cNvPr id="0" name=""/>
        <dsp:cNvSpPr/>
      </dsp:nvSpPr>
      <dsp:spPr>
        <a:xfrm>
          <a:off x="2780897" y="1311310"/>
          <a:ext cx="4282495" cy="976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t-RU" sz="1000" kern="1200" dirty="0" smtClean="0"/>
            <a:t>побуждать самостоятельную мыслительную работу учащихся</a:t>
          </a:r>
          <a:r>
            <a:rPr lang="ru-RU" sz="1000" kern="1200" dirty="0" smtClean="0"/>
            <a:t>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t-RU" sz="1000" kern="1200" dirty="0" smtClean="0"/>
            <a:t>развивать умение слушать товарищей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развитие мыслительно-речевых навыков учащихся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smtClean="0"/>
            <a:t>повторение различных видов разбора. (подготовка к ГИА)</a:t>
          </a:r>
          <a:endParaRPr lang="ru-RU" sz="1000" kern="1200" dirty="0"/>
        </a:p>
      </dsp:txBody>
      <dsp:txXfrm>
        <a:off x="2780897" y="1311310"/>
        <a:ext cx="4282495" cy="976030"/>
      </dsp:txXfrm>
    </dsp:sp>
    <dsp:sp modelId="{0FD02286-B2BB-458E-B740-BE1CE019EBA2}">
      <dsp:nvSpPr>
        <dsp:cNvPr id="0" name=""/>
        <dsp:cNvSpPr/>
      </dsp:nvSpPr>
      <dsp:spPr>
        <a:xfrm>
          <a:off x="2380223" y="2313888"/>
          <a:ext cx="1538499" cy="114524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воспитательные</a:t>
          </a:r>
          <a:endParaRPr lang="ru-RU" sz="1300" kern="1200" dirty="0"/>
        </a:p>
      </dsp:txBody>
      <dsp:txXfrm>
        <a:off x="2436139" y="2369804"/>
        <a:ext cx="1426667" cy="1033415"/>
      </dsp:txXfrm>
    </dsp:sp>
    <dsp:sp modelId="{64D9FEB4-7339-4766-85A9-BFA1E4620615}">
      <dsp:nvSpPr>
        <dsp:cNvPr id="0" name=""/>
        <dsp:cNvSpPr/>
      </dsp:nvSpPr>
      <dsp:spPr>
        <a:xfrm>
          <a:off x="4097003" y="2361776"/>
          <a:ext cx="3418822" cy="1076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t-RU" sz="1300" kern="1200" dirty="0" smtClean="0"/>
            <a:t>воспитание культуры учебного труда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t-RU" sz="1300" kern="1200" dirty="0" smtClean="0"/>
            <a:t>создание творческого и благоприятного микроклимата в коллективе</a:t>
          </a:r>
          <a:r>
            <a:rPr lang="ru-RU" sz="1300" kern="1200" dirty="0" smtClean="0"/>
            <a:t>;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воспитывать интерес к истории России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smtClean="0"/>
            <a:t>уважение к ветеранам ВОВ</a:t>
          </a:r>
          <a:endParaRPr lang="ru-RU" sz="1300" kern="1200" dirty="0"/>
        </a:p>
      </dsp:txBody>
      <dsp:txXfrm>
        <a:off x="4097003" y="2361776"/>
        <a:ext cx="3418822" cy="10765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C6CD8-96AC-42B1-A0A5-D600F3853688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Деревья и травы летом и в самом начале осени сочны и свежи. (Это предложение с тремя рядами однородных членов: двумя однородными подлежащими, двумя </a:t>
          </a:r>
          <a:r>
            <a:rPr lang="ru-RU" sz="1400" kern="1200" dirty="0" smtClean="0"/>
            <a:t>однородными</a:t>
          </a:r>
          <a:r>
            <a:rPr lang="ru-RU" sz="1100" kern="1200" dirty="0" smtClean="0"/>
            <a:t> сказуемыми и двумя однородными обстоятельствами) Запятые нигде не ставятся! Тонкий дождь сеялся и на леса,  и на поля, и на широкий Днепр. Это один ряд однородных членов, так они зависят от одного глагола «сеялся», отвечают на один вопрос – Куда? и являются обстоятельствами, поэтому запятая ставится как при повторяющихся союзах.</a:t>
          </a:r>
          <a:endParaRPr lang="ru-RU" sz="1100" kern="1200" dirty="0"/>
        </a:p>
      </dsp:txBody>
      <dsp:txXfrm>
        <a:off x="3291839" y="269889"/>
        <a:ext cx="4129750" cy="1616020"/>
      </dsp:txXfrm>
    </dsp:sp>
    <dsp:sp modelId="{916F2C9D-BB78-4148-90DA-0F6810AF5B5F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1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 предложении может быть несколько рядов однородных членов, поэтому различай конструкции с однородными членами предложения, соединенными повторяющимися союзами, и конструкции с несколькими рядами однородных членов, которые внутри ряда соединены одиночным союзом. Например:</a:t>
          </a:r>
          <a:endParaRPr lang="ru-RU" sz="1400" kern="1200" dirty="0"/>
        </a:p>
      </dsp:txBody>
      <dsp:txXfrm>
        <a:off x="105183" y="105735"/>
        <a:ext cx="3081474" cy="1944328"/>
      </dsp:txXfrm>
    </dsp:sp>
    <dsp:sp modelId="{3A501D51-AC3F-476E-8CE5-615B2EF7F189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smtClean="0"/>
            <a:t>Ни с того ни с сего</a:t>
          </a:r>
          <a:endParaRPr lang="ru-RU" sz="3600" kern="120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smtClean="0"/>
            <a:t>И день и ночь </a:t>
          </a:r>
          <a:endParaRPr lang="ru-RU" sz="3600" kern="120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smtClean="0"/>
            <a:t>И стар и млад </a:t>
          </a:r>
          <a:endParaRPr lang="ru-RU" sz="3600" kern="1200"/>
        </a:p>
      </dsp:txBody>
      <dsp:txXfrm>
        <a:off x="3291839" y="2640053"/>
        <a:ext cx="4129750" cy="1616020"/>
      </dsp:txXfrm>
    </dsp:sp>
    <dsp:sp modelId="{F432D5CD-27FF-4D9B-BFDE-8F4F72AE6D16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1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Фразеологические обороты (устойчивые сочетания слов, запятая внутри них не ставится): </a:t>
          </a:r>
          <a:endParaRPr lang="ru-RU" sz="1400" kern="1200"/>
        </a:p>
      </dsp:txBody>
      <dsp:txXfrm>
        <a:off x="105183" y="2475899"/>
        <a:ext cx="3081474" cy="19443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D3463E-1BC5-4765-97A9-96A271A3E0E8}">
      <dsp:nvSpPr>
        <dsp:cNvPr id="0" name=""/>
        <dsp:cNvSpPr/>
      </dsp:nvSpPr>
      <dsp:spPr>
        <a:xfrm rot="4396374">
          <a:off x="1917675" y="900631"/>
          <a:ext cx="3907079" cy="2724700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09DA66-7E34-41B7-B4A6-CDB2CEC1C61C}">
      <dsp:nvSpPr>
        <dsp:cNvPr id="0" name=""/>
        <dsp:cNvSpPr/>
      </dsp:nvSpPr>
      <dsp:spPr>
        <a:xfrm>
          <a:off x="3249348" y="1169508"/>
          <a:ext cx="98665" cy="9866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1D864A-1AF1-475D-A30C-83655AF976D2}">
      <dsp:nvSpPr>
        <dsp:cNvPr id="0" name=""/>
        <dsp:cNvSpPr/>
      </dsp:nvSpPr>
      <dsp:spPr>
        <a:xfrm>
          <a:off x="3722311" y="1500356"/>
          <a:ext cx="98665" cy="9866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F7DEF-F66B-4BC4-8381-48E379902660}">
      <dsp:nvSpPr>
        <dsp:cNvPr id="0" name=""/>
        <dsp:cNvSpPr/>
      </dsp:nvSpPr>
      <dsp:spPr>
        <a:xfrm>
          <a:off x="4120596" y="1885968"/>
          <a:ext cx="98665" cy="9866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6378E-5CF8-454F-9F23-1111198634E9}">
      <dsp:nvSpPr>
        <dsp:cNvPr id="0" name=""/>
        <dsp:cNvSpPr/>
      </dsp:nvSpPr>
      <dsp:spPr>
        <a:xfrm>
          <a:off x="216024" y="360042"/>
          <a:ext cx="2819854" cy="532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b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 каждом предложении найди однородные члены предложения</a:t>
          </a:r>
          <a:endParaRPr lang="ru-RU" sz="1000" kern="1200" dirty="0"/>
        </a:p>
      </dsp:txBody>
      <dsp:txXfrm>
        <a:off x="216024" y="360042"/>
        <a:ext cx="2819854" cy="532658"/>
      </dsp:txXfrm>
    </dsp:sp>
    <dsp:sp modelId="{E16357C6-9E21-488C-95EC-D06C227BE8CE}">
      <dsp:nvSpPr>
        <dsp:cNvPr id="0" name=""/>
        <dsp:cNvSpPr/>
      </dsp:nvSpPr>
      <dsp:spPr>
        <a:xfrm>
          <a:off x="3846322" y="856764"/>
          <a:ext cx="2787993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Определи, сколько рядов однородных членов есть в предложении. Каждый из рядов рассматривай отдельно друг от друга</a:t>
          </a:r>
          <a:endParaRPr lang="ru-RU" sz="1000" kern="1200" dirty="0"/>
        </a:p>
      </dsp:txBody>
      <dsp:txXfrm>
        <a:off x="3846322" y="856764"/>
        <a:ext cx="2787993" cy="724154"/>
      </dsp:txXfrm>
    </dsp:sp>
    <dsp:sp modelId="{79D2FB2F-8B3F-44FB-8563-0D0A7FC74A89}">
      <dsp:nvSpPr>
        <dsp:cNvPr id="0" name=""/>
        <dsp:cNvSpPr/>
      </dsp:nvSpPr>
      <dsp:spPr>
        <a:xfrm>
          <a:off x="1152134" y="1152129"/>
          <a:ext cx="1642924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Отметь, какими союзами они связаны: без союза, одиночным, повторяющимся или двойным союзом</a:t>
          </a:r>
          <a:endParaRPr lang="ru-RU" sz="1000" kern="1200" dirty="0"/>
        </a:p>
      </dsp:txBody>
      <dsp:txXfrm>
        <a:off x="1152134" y="1152129"/>
        <a:ext cx="1642924" cy="724154"/>
      </dsp:txXfrm>
    </dsp:sp>
    <dsp:sp modelId="{3A27FAA2-56EB-4E04-A0F9-A7D1F09BFD71}">
      <dsp:nvSpPr>
        <dsp:cNvPr id="0" name=""/>
        <dsp:cNvSpPr/>
      </dsp:nvSpPr>
      <dsp:spPr>
        <a:xfrm>
          <a:off x="4465112" y="2312314"/>
          <a:ext cx="98665" cy="9866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442E5C-8304-49B5-9C5C-2E1D84C0B0F1}">
      <dsp:nvSpPr>
        <dsp:cNvPr id="0" name=""/>
        <dsp:cNvSpPr/>
      </dsp:nvSpPr>
      <dsp:spPr>
        <a:xfrm>
          <a:off x="4320485" y="1224139"/>
          <a:ext cx="1941638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Построй схему и расставь запятые</a:t>
          </a:r>
          <a:endParaRPr lang="ru-RU" sz="1000" kern="1200" dirty="0"/>
        </a:p>
      </dsp:txBody>
      <dsp:txXfrm>
        <a:off x="4320485" y="1224139"/>
        <a:ext cx="1941638" cy="724154"/>
      </dsp:txXfrm>
    </dsp:sp>
    <dsp:sp modelId="{ECE47550-992E-4FCD-B8AC-9DBFC16324F3}">
      <dsp:nvSpPr>
        <dsp:cNvPr id="0" name=""/>
        <dsp:cNvSpPr/>
      </dsp:nvSpPr>
      <dsp:spPr>
        <a:xfrm>
          <a:off x="1872212" y="2088228"/>
          <a:ext cx="2119248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Функции однородных членов предложения </a:t>
          </a:r>
          <a:endParaRPr lang="ru-RU" sz="1000" kern="1200" dirty="0"/>
        </a:p>
      </dsp:txBody>
      <dsp:txXfrm>
        <a:off x="1872212" y="2088228"/>
        <a:ext cx="2119248" cy="724154"/>
      </dsp:txXfrm>
    </dsp:sp>
    <dsp:sp modelId="{13B8FC0C-19B0-42D8-AEC4-8522C91B8507}">
      <dsp:nvSpPr>
        <dsp:cNvPr id="0" name=""/>
        <dsp:cNvSpPr/>
      </dsp:nvSpPr>
      <dsp:spPr>
        <a:xfrm>
          <a:off x="4742916" y="2747259"/>
          <a:ext cx="98665" cy="9866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BDCA7-95A4-4BD3-9CDD-9DFD057FFA55}">
      <dsp:nvSpPr>
        <dsp:cNvPr id="0" name=""/>
        <dsp:cNvSpPr/>
      </dsp:nvSpPr>
      <dsp:spPr>
        <a:xfrm>
          <a:off x="4824542" y="1872209"/>
          <a:ext cx="2300623" cy="1148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придают полноту и убедительность доказательствам, динамичность рассуждению</a:t>
          </a:r>
          <a:endParaRPr lang="ru-RU" sz="1000" kern="1200" dirty="0"/>
        </a:p>
      </dsp:txBody>
      <dsp:txXfrm>
        <a:off x="4824542" y="1872209"/>
        <a:ext cx="2300623" cy="1148059"/>
      </dsp:txXfrm>
    </dsp:sp>
    <dsp:sp modelId="{C3F5553F-1EA0-4A20-91DF-288D681857FD}">
      <dsp:nvSpPr>
        <dsp:cNvPr id="0" name=""/>
        <dsp:cNvSpPr/>
      </dsp:nvSpPr>
      <dsp:spPr>
        <a:xfrm>
          <a:off x="1872199" y="3312367"/>
          <a:ext cx="2489279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указывают на однородность перечисляемых предметов, признаков, действий и т. д. </a:t>
          </a:r>
          <a:endParaRPr lang="ru-RU" sz="1000" kern="1200" dirty="0"/>
        </a:p>
      </dsp:txBody>
      <dsp:txXfrm>
        <a:off x="1872199" y="3312367"/>
        <a:ext cx="2489279" cy="724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7F545-D277-4D5A-AECF-DD539E6E2EF7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83897-ACEC-4A64-B029-684DB8685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94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83897-ACEC-4A64-B029-684DB868561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87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8424936" cy="3888431"/>
          </a:xfrm>
        </p:spPr>
        <p:txBody>
          <a:bodyPr>
            <a:normAutofit/>
          </a:bodyPr>
          <a:lstStyle/>
          <a:p>
            <a:r>
              <a:rPr lang="ru-RU" sz="5000" dirty="0" smtClean="0"/>
              <a:t>Предложения с однородными членами.</a:t>
            </a:r>
            <a:br>
              <a:rPr lang="ru-RU" sz="5000" dirty="0" smtClean="0"/>
            </a:br>
            <a:r>
              <a:rPr lang="ru-RU" sz="5000" dirty="0" smtClean="0"/>
              <a:t>Понятие об однородных членах.</a:t>
            </a:r>
            <a:br>
              <a:rPr lang="ru-RU" sz="5000" dirty="0" smtClean="0"/>
            </a:b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263816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Цели: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544874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943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D6220-D753-419F-971A-C5BBA17D7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DED6220-D753-419F-971A-C5BBA17D7A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7B3B9-C33D-435F-B46C-47D1AD97C8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dgm id="{BD17B3B9-C33D-435F-B46C-47D1AD97C8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BD17B3B9-C33D-435F-B46C-47D1AD97C8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19F41F-650F-4F08-93B2-0575025B1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3A65EF-AD88-4371-819E-5821E9BDC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C83A65EF-AD88-4371-819E-5821E9BDCA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D02286-B2BB-458E-B740-BE1CE019E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D237F7-A288-42C3-91DA-31F973FF96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45D237F7-A288-42C3-91DA-31F973FF96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59F650-9CC8-4079-928D-DF73CE2D79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D9FEB4-7339-4766-85A9-BFA1E46206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AtOnc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349584"/>
              </p:ext>
            </p:extLst>
          </p:nvPr>
        </p:nvGraphicFramePr>
        <p:xfrm>
          <a:off x="1060521" y="2636912"/>
          <a:ext cx="7260323" cy="15468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663839"/>
                <a:gridCol w="3596484"/>
              </a:tblGrid>
              <a:tr h="4415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1) отвечают на один и тот же вопрос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15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Однородные члены предложения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2) зависят от одного и того же слова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15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3) произносятся с перечислительной интонацией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43608" y="1235660"/>
            <a:ext cx="75608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altLang="zh-HK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Общий вывод</a:t>
            </a:r>
            <a:r>
              <a:rPr kumimoji="0" lang="ru-RU" altLang="zh-H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Однородные члены предложения связаны сочинительной связью, чаще всего(но не всегда) выражаются одной частью речи, отвечают на один и тот же вопрос, относятся к одному и  тому же слову, могут быть распространенными; в предложении может быть не один ряд однородных членов.  </a:t>
            </a:r>
            <a:endParaRPr kumimoji="0" lang="ru-RU" altLang="zh-H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437112"/>
            <a:ext cx="727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Помни! </a:t>
            </a:r>
          </a:p>
          <a:p>
            <a:pPr lvl="0"/>
            <a:r>
              <a:rPr lang="ru-RU" dirty="0"/>
              <a:t>Во-первых, однородные члены предложения НЕ ВСЕГДА являются одной и той же частью речи. Самое главное, чтобы они отвечали на один и тот же вопрос и зависели от одного слова! </a:t>
            </a:r>
          </a:p>
          <a:p>
            <a:pPr lvl="0"/>
            <a:r>
              <a:rPr lang="ru-RU" dirty="0"/>
              <a:t>Во-вторых, однородными могут быть ЛЮБЫЕ ЧЛЕНЫ предложения: и подлежащее, и сказуемое, и определение, и дополнение, и обстоятельство. </a:t>
            </a:r>
          </a:p>
        </p:txBody>
      </p:sp>
    </p:spTree>
    <p:extLst>
      <p:ext uri="{BB962C8B-B14F-4D97-AF65-F5344CB8AC3E}">
        <p14:creationId xmlns:p14="http://schemas.microsoft.com/office/powerpoint/2010/main" val="109322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292861"/>
              </p:ext>
            </p:extLst>
          </p:nvPr>
        </p:nvGraphicFramePr>
        <p:xfrm>
          <a:off x="683568" y="548679"/>
          <a:ext cx="7992889" cy="60318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34414"/>
                <a:gridCol w="2133544"/>
                <a:gridCol w="2133544"/>
                <a:gridCol w="1791387"/>
              </a:tblGrid>
              <a:tr h="471325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Однородные члены предложения могут использоваться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5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без союзов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одиночными союзами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повторяющимися союзами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двойными союзами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</a:tr>
              <a:tr h="46183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Ο,Ο,Ο В саду расцвели розы,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лилии, ромашки.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соединительными союзами, да(=и), или Ο и Ο; Ο или Ο. Вдруг налетела буря с крупным И частым градом. Ο, Ο и Ο Осеннею свежестью, листвой И плодами благоухает сад. противительными союзами а, но, да(=но), зато, однако Ο, а Ο; Ο, зато Ο. Не железным ключом открывается сердце, А добротой.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или…или; либо…либо ; и…и ;то…то; не то…не то ;ни…ни 1) и Ο, и Ο, и Ο; или Ο, или Ο, или </a:t>
                      </a:r>
                      <a:r>
                        <a:rPr lang="ru-RU" sz="1400" dirty="0" err="1">
                          <a:effectLst/>
                        </a:rPr>
                        <a:t>Ο.Мне</a:t>
                      </a:r>
                      <a:r>
                        <a:rPr lang="ru-RU" sz="1400" dirty="0">
                          <a:effectLst/>
                        </a:rPr>
                        <a:t> чудятся ТО шумные пиры, ТО ратный стан, ТО схватки боевые. 2) Ο, и Ο, и Ο Ты меня не слышишь, ИЛИ не понимаешь, ИЛИ просто игнорируешь. 3) Ο и Ο, Ο и Ο Метели И вьюга, стужа И темнота не помешали полярникам высадиться на льдины.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 только… но и ;как…так и; если не…то; не столько сколько; хотя и…но Запятая ставится перед второй часть союза! не только Ο, но и Ο;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как Ο, так и Ο. Эти нормы под силу вспомнить КАК мастерам спорта, ТАК И новичкам.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431" marR="514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04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ловушки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148705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465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16F2C9D-BB78-4148-90DA-0F6810AF5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graphicEl>
                                              <a:dgm id="{916F2C9D-BB78-4148-90DA-0F6810AF5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graphicEl>
                                              <a:dgm id="{916F2C9D-BB78-4148-90DA-0F6810AF5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graphicEl>
                                              <a:dgm id="{916F2C9D-BB78-4148-90DA-0F6810AF5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graphicEl>
                                              <a:dgm id="{916F2C9D-BB78-4148-90DA-0F6810AF5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0FC6CD8-96AC-42B1-A0A5-D600F3853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graphicEl>
                                              <a:dgm id="{30FC6CD8-96AC-42B1-A0A5-D600F3853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graphicEl>
                                              <a:dgm id="{30FC6CD8-96AC-42B1-A0A5-D600F3853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graphicEl>
                                              <a:dgm id="{30FC6CD8-96AC-42B1-A0A5-D600F3853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graphicEl>
                                              <a:dgm id="{30FC6CD8-96AC-42B1-A0A5-D600F3853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432D5CD-27FF-4D9B-BFDE-8F4F72AE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graphicEl>
                                              <a:dgm id="{F432D5CD-27FF-4D9B-BFDE-8F4F72AE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graphicEl>
                                              <a:dgm id="{F432D5CD-27FF-4D9B-BFDE-8F4F72AE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graphicEl>
                                              <a:dgm id="{F432D5CD-27FF-4D9B-BFDE-8F4F72AE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graphicEl>
                                              <a:dgm id="{F432D5CD-27FF-4D9B-BFDE-8F4F72AE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A501D51-AC3F-476E-8CE5-615B2EF7F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graphicEl>
                                              <a:dgm id="{3A501D51-AC3F-476E-8CE5-615B2EF7F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graphicEl>
                                              <a:dgm id="{3A501D51-AC3F-476E-8CE5-615B2EF7F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graphicEl>
                                              <a:dgm id="{3A501D51-AC3F-476E-8CE5-615B2EF7F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graphicEl>
                                              <a:dgm id="{3A501D51-AC3F-476E-8CE5-615B2EF7F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9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ДЕЙСТВИЯ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2971365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784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2D3463E-1BC5-4765-97A9-96A271A3E0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72D3463E-1BC5-4765-97A9-96A271A3E0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A66378E-5CF8-454F-9F23-111119863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AA66378E-5CF8-454F-9F23-1111198634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16357C6-9E21-488C-95EC-D06C227BE8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E16357C6-9E21-488C-95EC-D06C227BE8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09DA66-7E34-41B7-B4A6-CDB2CEC1C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9209DA66-7E34-41B7-B4A6-CDB2CEC1C6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D2FB2F-8B3F-44FB-8563-0D0A7FC74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5">
                                            <p:graphicEl>
                                              <a:dgm id="{79D2FB2F-8B3F-44FB-8563-0D0A7FC74A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1D864A-1AF1-475D-A30C-83655AF976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0" dur="2000"/>
                                        <p:tgtEl>
                                          <p:spTgt spid="5">
                                            <p:graphicEl>
                                              <a:dgm id="{BA1D864A-1AF1-475D-A30C-83655AF976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442E5C-8304-49B5-9C5C-2E1D84C0B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dgm id="{F9442E5C-8304-49B5-9C5C-2E1D84C0B0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6F7DEF-F66B-4BC4-8381-48E3799026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8" dur="2000"/>
                                        <p:tgtEl>
                                          <p:spTgt spid="5">
                                            <p:graphicEl>
                                              <a:dgm id="{F36F7DEF-F66B-4BC4-8381-48E3799026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E47550-992E-4FCD-B8AC-9DBFC16324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1" dur="2000"/>
                                        <p:tgtEl>
                                          <p:spTgt spid="5">
                                            <p:graphicEl>
                                              <a:dgm id="{ECE47550-992E-4FCD-B8AC-9DBFC16324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27FAA2-56EB-4E04-A0F9-A7D1F09BFD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6" dur="2000"/>
                                        <p:tgtEl>
                                          <p:spTgt spid="5">
                                            <p:graphicEl>
                                              <a:dgm id="{3A27FAA2-56EB-4E04-A0F9-A7D1F09BFD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EBDCA7-95A4-4BD3-9CDD-9DFD057FFA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2000"/>
                                        <p:tgtEl>
                                          <p:spTgt spid="5">
                                            <p:graphicEl>
                                              <a:dgm id="{DFEBDCA7-95A4-4BD3-9CDD-9DFD057FFA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B8FC0C-19B0-42D8-AEC4-8522C91B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4" dur="2000"/>
                                        <p:tgtEl>
                                          <p:spTgt spid="5">
                                            <p:graphicEl>
                                              <a:dgm id="{13B8FC0C-19B0-42D8-AEC4-8522C91B85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F5553F-1EA0-4A20-91DF-288D681857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7" dur="2000"/>
                                        <p:tgtEl>
                                          <p:spTgt spid="5">
                                            <p:graphicEl>
                                              <a:dgm id="{C3F5553F-1EA0-4A20-91DF-288D681857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170</TotalTime>
  <Words>684</Words>
  <Application>Microsoft Office PowerPoint</Application>
  <PresentationFormat>Экран (4:3)</PresentationFormat>
  <Paragraphs>64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Предложения с однородными членами. Понятие об однородных членах. </vt:lpstr>
      <vt:lpstr>Цели: </vt:lpstr>
      <vt:lpstr>Презентация PowerPoint</vt:lpstr>
      <vt:lpstr>Презентация PowerPoint</vt:lpstr>
      <vt:lpstr>ловушки</vt:lpstr>
      <vt:lpstr>АЛГОРИТМ ДЕЙСТВИЯ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Предложения с однородными членами.</dc:title>
  <dc:creator>Луиза</dc:creator>
  <cp:lastModifiedBy>Луиза</cp:lastModifiedBy>
  <cp:revision>24</cp:revision>
  <dcterms:created xsi:type="dcterms:W3CDTF">2012-06-01T18:51:18Z</dcterms:created>
  <dcterms:modified xsi:type="dcterms:W3CDTF">2012-06-02T03:55:44Z</dcterms:modified>
</cp:coreProperties>
</file>