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86DEC-2BF8-4181-882D-5313EC3B5710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8015C-F3E9-4D78-9974-CA9736DDF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spravda.info/images/original/srub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ekabu3.unistoreserve.ru/520dbfc5f7c0790222064e4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vantit.ru/content/objects/semiluki/chudovka-muzei-russkaia-izba/0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0"/>
            <a:ext cx="621507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История матрешки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началась, когда в девяностых годах XIX века в Московскую игрушечную мастерскую Мамонтова "Детское воспитание", его супруга привезла из Японии фигурку добродушного лысого старика мудреца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Фукурума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Считается, что именно эта игрушка послужила прообразом современной матрешки.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Создателями первой матрешки считаются Василий Петрович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Звездочкин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и Сергей Васильевич Малютин.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Звездочкин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выточил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 дерева подобные фигурки, которые вкладывались одна в другую, а художник Сергей Малютин, будущий академик живописи, расписал их под девочек и мальчиков. На первой матрешке была изображена девушка в простонародном городском костюме: сарафане, переднике, платочке с петухом. Игрушка состояла из восьми фигур. Изображение девочки чередовалось с изображением мальчика, отличаясь друг от друга. Последняя, изображала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младенца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Раскрашена была гуашью. </a:t>
            </a:r>
          </a:p>
        </p:txBody>
      </p:sp>
      <p:pic>
        <p:nvPicPr>
          <p:cNvPr id="6" name="Рисунок 5" descr="Японская матреш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2643206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s://encrypted-tbn1.gstatic.com/images?q=tbn:ANd9GcSXPIIjVxnqEbR0QZ6w_mnRfsiaEiNjmDQocDddKfAjKXQYbF6cc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571876"/>
            <a:ext cx="2643206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матрешек: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82919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Сергиевская матрешка</a:t>
            </a:r>
            <a:r>
              <a:rPr lang="ru-RU" sz="4000" dirty="0" smtClean="0"/>
              <a:t> — это круглолицая девушка в платке и сарафане с передником, роспись яркая с использованием 3-4 цветов (красный или оранжевый, желтый, зеленый и синий). Линии лица и одежды обведены черным контуром.</a:t>
            </a:r>
            <a:br>
              <a:rPr lang="ru-RU" sz="4000" dirty="0" smtClean="0"/>
            </a:br>
            <a:r>
              <a:rPr lang="ru-RU" sz="4000" dirty="0" smtClean="0"/>
              <a:t> </a:t>
            </a:r>
            <a:endParaRPr lang="ru-RU" dirty="0"/>
          </a:p>
        </p:txBody>
      </p:sp>
      <p:pic>
        <p:nvPicPr>
          <p:cNvPr id="8" name="Содержимое 7" descr="https://encrypted-tbn1.gstatic.com/images?q=tbn:ANd9GcT6myfHszGy3WoruAmDOLN5jokKSBenY7sIDoo5KtaXtm_ukTWS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4286280" cy="4643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encrypted-tbn1.gstatic.com/images?q=tbn:ANd9GcT-7pIp7-b3rPcDiM9M9lq_lrV3kNFO0Kw8-BNZjB7DePayFoO-Pw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52"/>
            <a:ext cx="3929090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s://encrypted-tbn3.gstatic.com/images?q=tbn:ANd9GcRiqQ-qsIZ0PrMENH0TTpCCvXA1WwVmhG3JeAFNPd5YLpn4p_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714752"/>
            <a:ext cx="3786214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s://encrypted-tbn0.gstatic.com/images?q=tbn:ANd9GcRqdryHfQB34RP10t5NEijiuR-owNHE3Lu7wjgkdWDmeDgqqMEp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85728"/>
            <a:ext cx="3786214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type="body" sz="half" idx="4294967295"/>
          </p:nvPr>
        </p:nvSpPr>
        <p:spPr>
          <a:xfrm>
            <a:off x="3657600" y="4786313"/>
            <a:ext cx="5486400" cy="804862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5929313"/>
            <a:ext cx="5486400" cy="566737"/>
          </a:xfrm>
        </p:spPr>
        <p:txBody>
          <a:bodyPr>
            <a:noAutofit/>
          </a:bodyPr>
          <a:lstStyle/>
          <a:p>
            <a:endParaRPr lang="ru-RU" sz="1300" dirty="0"/>
          </a:p>
        </p:txBody>
      </p:sp>
      <p:pic>
        <p:nvPicPr>
          <p:cNvPr id="5" name="Рисунок 4" descr="https://encrypted-tbn3.gstatic.com/images?q=tbn:ANd9GcQqadiLQiex1OZg-SvlRjzyOxVSThwe15x4t3Wfz-eDQ9QTF1oASQ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286124"/>
            <a:ext cx="5072098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2844" y="142852"/>
            <a:ext cx="42148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Самыми популярными считаются </a:t>
            </a:r>
            <a:r>
              <a:rPr lang="ru-RU" sz="2000" b="1" dirty="0" err="1" smtClean="0"/>
              <a:t>Майдановские</a:t>
            </a:r>
            <a:r>
              <a:rPr lang="ru-RU" sz="2000" b="1" dirty="0" smtClean="0"/>
              <a:t> (из </a:t>
            </a:r>
            <a:r>
              <a:rPr lang="ru-RU" sz="2000" b="1" dirty="0" err="1" smtClean="0"/>
              <a:t>Полхова</a:t>
            </a:r>
            <a:r>
              <a:rPr lang="ru-RU" sz="2000" b="1" dirty="0" smtClean="0"/>
              <a:t> Майдана) или Семеновские матрешки.</a:t>
            </a:r>
            <a:br>
              <a:rPr lang="ru-RU" sz="2000" b="1" dirty="0" smtClean="0"/>
            </a:br>
            <a:r>
              <a:rPr lang="ru-RU" sz="2000" b="1" dirty="0" smtClean="0"/>
              <a:t>Основной </a:t>
            </a:r>
            <a:r>
              <a:rPr lang="ru-RU" sz="2000" b="1" dirty="0" smtClean="0"/>
              <a:t>элемент Семёновской матрешки </a:t>
            </a:r>
            <a:r>
              <a:rPr lang="ru-RU" sz="2000" b="1" dirty="0" smtClean="0"/>
              <a:t>- </a:t>
            </a:r>
            <a:r>
              <a:rPr lang="ru-RU" sz="2000" b="1" dirty="0" err="1" smtClean="0"/>
              <a:t>многолепестковый</a:t>
            </a:r>
            <a:r>
              <a:rPr lang="ru-RU" sz="2000" b="1" dirty="0" smtClean="0"/>
              <a:t> цветок шиповника ("роза"), рядом с которым может быть полураскрытые бутоны на ветках. Роспись наносится по предварительно нанесенному контуру, сделанному тушью. Окраска производится по грунтовке крахмалом, после нее изделия дважды или трижды покрывают прозрачным лаком.</a:t>
            </a:r>
            <a:endParaRPr lang="ru-RU" sz="2000" b="1" dirty="0"/>
          </a:p>
        </p:txBody>
      </p:sp>
      <p:pic>
        <p:nvPicPr>
          <p:cNvPr id="9" name="Рисунок 8" descr="https://encrypted-tbn3.gstatic.com/images?q=tbn:ANd9GcRnQKck9jYlhEMpstyFkXQnRnmL2UIYxGQ9EROiAtO4IMsFLS2z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85728"/>
            <a:ext cx="3429024" cy="2714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irnews.su/uploads/posts/2016-01/1454220795_62c1577d279951607b867e67d8eb658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1414"/>
            <a:ext cx="8858311" cy="664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Виды матрешек:  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14</cp:revision>
  <dcterms:created xsi:type="dcterms:W3CDTF">2016-04-13T11:53:16Z</dcterms:created>
  <dcterms:modified xsi:type="dcterms:W3CDTF">2016-04-16T12:46:18Z</dcterms:modified>
</cp:coreProperties>
</file>