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9" d="100"/>
          <a:sy n="49" d="100"/>
        </p:scale>
        <p:origin x="72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75349-7B21-44AD-8331-E36A3ACF2DD2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2785-8BBD-47BD-98F1-2C1D5452F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726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75349-7B21-44AD-8331-E36A3ACF2DD2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2785-8BBD-47BD-98F1-2C1D5452F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428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75349-7B21-44AD-8331-E36A3ACF2DD2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2785-8BBD-47BD-98F1-2C1D5452F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594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75349-7B21-44AD-8331-E36A3ACF2DD2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2785-8BBD-47BD-98F1-2C1D5452F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621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75349-7B21-44AD-8331-E36A3ACF2DD2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2785-8BBD-47BD-98F1-2C1D5452F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63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75349-7B21-44AD-8331-E36A3ACF2DD2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2785-8BBD-47BD-98F1-2C1D5452F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740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75349-7B21-44AD-8331-E36A3ACF2DD2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2785-8BBD-47BD-98F1-2C1D5452F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951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75349-7B21-44AD-8331-E36A3ACF2DD2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2785-8BBD-47BD-98F1-2C1D5452F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819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75349-7B21-44AD-8331-E36A3ACF2DD2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2785-8BBD-47BD-98F1-2C1D5452F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623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75349-7B21-44AD-8331-E36A3ACF2DD2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2785-8BBD-47BD-98F1-2C1D5452F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925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75349-7B21-44AD-8331-E36A3ACF2DD2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2785-8BBD-47BD-98F1-2C1D5452F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214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75349-7B21-44AD-8331-E36A3ACF2DD2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62785-8BBD-47BD-98F1-2C1D5452F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712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838" y="547917"/>
            <a:ext cx="8564449" cy="643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362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/>
    </mc:Choice>
    <mc:Fallback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421" y="0"/>
            <a:ext cx="99211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889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/>
    </mc:Choice>
    <mc:Fallback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303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236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/>
    </mc:Choice>
    <mc:Fallback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2</cp:revision>
  <dcterms:created xsi:type="dcterms:W3CDTF">2016-10-04T16:07:16Z</dcterms:created>
  <dcterms:modified xsi:type="dcterms:W3CDTF">2016-10-04T16:13:53Z</dcterms:modified>
</cp:coreProperties>
</file>