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3" r:id="rId5"/>
    <p:sldId id="259" r:id="rId6"/>
    <p:sldId id="264" r:id="rId7"/>
    <p:sldId id="265" r:id="rId8"/>
    <p:sldId id="266" r:id="rId9"/>
    <p:sldId id="268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4096-B62C-414D-AB9C-B414547A1DA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FF9B8-771C-4EB1-80A1-4AA3F5E35D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78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4096-B62C-414D-AB9C-B414547A1DA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FF9B8-771C-4EB1-80A1-4AA3F5E35D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498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4096-B62C-414D-AB9C-B414547A1DA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FF9B8-771C-4EB1-80A1-4AA3F5E35D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28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4096-B62C-414D-AB9C-B414547A1DA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FF9B8-771C-4EB1-80A1-4AA3F5E35D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561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4096-B62C-414D-AB9C-B414547A1DA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FF9B8-771C-4EB1-80A1-4AA3F5E35D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043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4096-B62C-414D-AB9C-B414547A1DA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FF9B8-771C-4EB1-80A1-4AA3F5E35D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989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4096-B62C-414D-AB9C-B414547A1DA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FF9B8-771C-4EB1-80A1-4AA3F5E35D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50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4096-B62C-414D-AB9C-B414547A1DA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FF9B8-771C-4EB1-80A1-4AA3F5E35D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819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4096-B62C-414D-AB9C-B414547A1DA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FF9B8-771C-4EB1-80A1-4AA3F5E35D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043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4096-B62C-414D-AB9C-B414547A1DA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FF9B8-771C-4EB1-80A1-4AA3F5E35D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227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C4096-B62C-414D-AB9C-B414547A1DA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FF9B8-771C-4EB1-80A1-4AA3F5E35D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536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C4096-B62C-414D-AB9C-B414547A1DA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FF9B8-771C-4EB1-80A1-4AA3F5E35D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439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9" y="27375"/>
            <a:ext cx="12189441" cy="716075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425588" y="889843"/>
            <a:ext cx="50633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Родительское собрание 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в твоих руках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19869" y="136478"/>
            <a:ext cx="81340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</a:t>
            </a: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Нижневартовска детский сад №61 «Соловушка»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76011" y="5055235"/>
            <a:ext cx="2715905" cy="19950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2" name="TextBox 1"/>
          <p:cNvSpPr txBox="1"/>
          <p:nvPr/>
        </p:nvSpPr>
        <p:spPr>
          <a:xfrm>
            <a:off x="7519916" y="2893325"/>
            <a:ext cx="2497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Маликова Э.Д.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177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803" y="0"/>
            <a:ext cx="12189441" cy="7160754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4189863" y="2510569"/>
            <a:ext cx="2947916" cy="193798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640239" y="3002507"/>
            <a:ext cx="21154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/>
              <a:t>Правила ЗОЖ</a:t>
            </a:r>
            <a:endParaRPr lang="ru-RU" sz="2800" b="1" i="1" dirty="0"/>
          </a:p>
        </p:txBody>
      </p:sp>
      <p:sp>
        <p:nvSpPr>
          <p:cNvPr id="6" name="Овал 5"/>
          <p:cNvSpPr/>
          <p:nvPr/>
        </p:nvSpPr>
        <p:spPr>
          <a:xfrm>
            <a:off x="4588335" y="529815"/>
            <a:ext cx="1471886" cy="191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Режим</a:t>
            </a:r>
            <a:endParaRPr lang="ru-RU" b="1" dirty="0"/>
          </a:p>
        </p:txBody>
      </p:sp>
      <p:sp>
        <p:nvSpPr>
          <p:cNvPr id="7" name="Овал 6"/>
          <p:cNvSpPr/>
          <p:nvPr/>
        </p:nvSpPr>
        <p:spPr>
          <a:xfrm rot="1803581">
            <a:off x="6516505" y="841073"/>
            <a:ext cx="1539048" cy="2034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Правильное питание</a:t>
            </a:r>
            <a:endParaRPr lang="ru-RU" b="1" dirty="0"/>
          </a:p>
        </p:txBody>
      </p:sp>
      <p:sp>
        <p:nvSpPr>
          <p:cNvPr id="8" name="Овал 7"/>
          <p:cNvSpPr/>
          <p:nvPr/>
        </p:nvSpPr>
        <p:spPr>
          <a:xfrm>
            <a:off x="7205840" y="2945257"/>
            <a:ext cx="2116608" cy="13537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КГН</a:t>
            </a:r>
            <a:endParaRPr lang="ru-RU" b="1" dirty="0"/>
          </a:p>
        </p:txBody>
      </p:sp>
      <p:sp>
        <p:nvSpPr>
          <p:cNvPr id="9" name="Овал 8"/>
          <p:cNvSpPr/>
          <p:nvPr/>
        </p:nvSpPr>
        <p:spPr>
          <a:xfrm rot="19616762">
            <a:off x="6440348" y="4134419"/>
            <a:ext cx="1553587" cy="21411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Физ</a:t>
            </a:r>
            <a:endParaRPr lang="ru-RU" b="1" dirty="0" smtClean="0"/>
          </a:p>
          <a:p>
            <a:pPr algn="ctr"/>
            <a:r>
              <a:rPr lang="ru-RU" b="1" dirty="0" smtClean="0"/>
              <a:t>культура</a:t>
            </a:r>
          </a:p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 rot="749408">
            <a:off x="4272345" y="4447979"/>
            <a:ext cx="1598465" cy="20147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Закаливание </a:t>
            </a:r>
            <a:endParaRPr lang="ru-RU" b="1" dirty="0"/>
          </a:p>
        </p:txBody>
      </p:sp>
      <p:sp>
        <p:nvSpPr>
          <p:cNvPr id="11" name="Овал 10"/>
          <p:cNvSpPr/>
          <p:nvPr/>
        </p:nvSpPr>
        <p:spPr>
          <a:xfrm rot="20484021">
            <a:off x="2117238" y="3576089"/>
            <a:ext cx="2197519" cy="15346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Прогулки на свежем воздухе</a:t>
            </a:r>
            <a:endParaRPr lang="ru-RU" b="1" dirty="0"/>
          </a:p>
        </p:txBody>
      </p:sp>
      <p:sp>
        <p:nvSpPr>
          <p:cNvPr id="12" name="Овал 11"/>
          <p:cNvSpPr/>
          <p:nvPr/>
        </p:nvSpPr>
        <p:spPr>
          <a:xfrm rot="1343717">
            <a:off x="2296783" y="1754449"/>
            <a:ext cx="2190881" cy="14136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Хорошее настроение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767682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89441" cy="7160754"/>
          </a:xfrm>
          <a:prstGeom prst="rect">
            <a:avLst/>
          </a:prstGeom>
        </p:spPr>
      </p:pic>
      <p:sp>
        <p:nvSpPr>
          <p:cNvPr id="4" name="Волна 3"/>
          <p:cNvSpPr/>
          <p:nvPr/>
        </p:nvSpPr>
        <p:spPr>
          <a:xfrm>
            <a:off x="2402005" y="424789"/>
            <a:ext cx="6741995" cy="1119116"/>
          </a:xfrm>
          <a:prstGeom prst="wav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/>
              <a:t>Положительные привычки ребенка </a:t>
            </a:r>
            <a:endParaRPr lang="ru-RU" sz="2800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29051" y="1997839"/>
            <a:ext cx="701494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Мыть руки перед едой, и после посещения туалета.</a:t>
            </a:r>
            <a:endParaRPr lang="ru-RU" sz="2000" b="1" dirty="0" smtClean="0">
              <a:effectLst/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Полоскать рот после еды.</a:t>
            </a:r>
            <a:endParaRPr lang="ru-RU" sz="2000" b="1" dirty="0" smtClean="0">
              <a:effectLst/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Умываться холодной водой.</a:t>
            </a:r>
            <a:endParaRPr lang="ru-RU" sz="2000" b="1" dirty="0" smtClean="0">
              <a:effectLst/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Следить за своим внешним видом.</a:t>
            </a:r>
            <a:endParaRPr lang="ru-RU" sz="2000" b="1" dirty="0" smtClean="0">
              <a:effectLst/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Уметь расслабиться и гасить отрицательные эмоции.</a:t>
            </a:r>
            <a:endParaRPr lang="ru-RU" sz="2000" b="1" dirty="0" smtClean="0">
              <a:effectLst/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Уметь избегать опасности.</a:t>
            </a:r>
            <a:endParaRPr lang="ru-RU" sz="2000" b="1" dirty="0" smtClean="0">
              <a:effectLst/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Ежедневно менять трусики и носки.</a:t>
            </a:r>
            <a:endParaRPr lang="ru-RU" sz="2000" b="1" dirty="0" smtClean="0">
              <a:effectLst/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Уметь пользоваться носовым платком.</a:t>
            </a:r>
            <a:endParaRPr lang="ru-RU" sz="2000" b="1" dirty="0" smtClean="0">
              <a:effectLst/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есть овощи и фрукты немытыми.</a:t>
            </a:r>
            <a:endParaRPr lang="ru-RU" sz="2000" b="1" dirty="0" smtClean="0">
              <a:effectLst/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есть много сладкого.</a:t>
            </a:r>
            <a:endParaRPr lang="ru-RU" sz="2000" b="1" dirty="0">
              <a:effectLst/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9982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89441" cy="716075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01005" y="900752"/>
            <a:ext cx="30843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Чистота – залог</a:t>
            </a:r>
            <a:r>
              <a:rPr lang="ru-RU" sz="2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….</a:t>
            </a:r>
            <a:r>
              <a:rPr lang="ru-RU" sz="2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40239" y="843803"/>
            <a:ext cx="18015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i="1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здоровья!</a:t>
            </a:r>
            <a:endParaRPr lang="ru-RU" sz="2400" b="1" i="1" dirty="0" smtClean="0">
              <a:solidFill>
                <a:srgbClr val="7030A0"/>
              </a:solidFill>
              <a:effectLst/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01005" y="1419367"/>
            <a:ext cx="40943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Чисто жить – здоровым</a:t>
            </a:r>
            <a:r>
              <a:rPr lang="ru-RU" sz="2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….</a:t>
            </a:r>
            <a:r>
              <a:rPr lang="ru-RU" sz="2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513695" y="1419367"/>
            <a:ext cx="13920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i="1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быть!</a:t>
            </a:r>
            <a:endParaRPr lang="ru-RU" sz="2400" b="1" i="1" dirty="0" smtClean="0">
              <a:solidFill>
                <a:srgbClr val="7030A0"/>
              </a:solidFill>
              <a:effectLst/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01005" y="1994931"/>
            <a:ext cx="44218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Чистая вода – для хворобы …. </a:t>
            </a:r>
            <a:endParaRPr lang="ru-RU" sz="2400" b="1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622878" y="1994931"/>
            <a:ext cx="13920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i="1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беда!</a:t>
            </a:r>
            <a:endParaRPr lang="ru-RU" sz="2400" b="1" i="1" dirty="0" smtClean="0">
              <a:solidFill>
                <a:srgbClr val="7030A0"/>
              </a:solidFill>
              <a:effectLst/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01005" y="2573866"/>
            <a:ext cx="52170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Гигиена, чистота – нам здоровье…. </a:t>
            </a:r>
            <a:endParaRPr lang="ru-RU" sz="2400" b="1" i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418010" y="2562071"/>
            <a:ext cx="16068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i="1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красота!</a:t>
            </a:r>
            <a:endParaRPr lang="ru-RU" sz="2400" b="1" i="1" dirty="0" smtClean="0">
              <a:solidFill>
                <a:srgbClr val="7030A0"/>
              </a:solidFill>
              <a:effectLst/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01004" y="3211045"/>
            <a:ext cx="60868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Быть здоровыми хотим – помогает нам…. </a:t>
            </a:r>
            <a:endParaRPr lang="ru-RU" sz="2400" b="1" i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287903" y="3152801"/>
            <a:ext cx="14876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i="1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режим!</a:t>
            </a:r>
            <a:endParaRPr lang="ru-RU" sz="2400" b="1" i="1" dirty="0" smtClean="0">
              <a:solidFill>
                <a:srgbClr val="7030A0"/>
              </a:solidFill>
              <a:effectLst/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01004" y="3757349"/>
            <a:ext cx="55409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Солнце, воздух и вода – наши лучшие…</a:t>
            </a:r>
            <a:endParaRPr lang="ru-RU" sz="2400" b="1" i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014949" y="3789644"/>
            <a:ext cx="12828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i="1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друзья!</a:t>
            </a:r>
            <a:endParaRPr lang="ru-RU" sz="2400" b="1" i="1" dirty="0">
              <a:solidFill>
                <a:srgbClr val="7030A0"/>
              </a:solidFill>
              <a:effectLst/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98293" y="154341"/>
            <a:ext cx="66191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«Закончи пословицу! 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738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/>
    </mc:Choice>
    <mc:Fallback xmlns="">
      <p:transition spd="slow" advTm="20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89441" cy="71607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2033" y="1981384"/>
            <a:ext cx="3551036" cy="44491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6403" y="1833548"/>
            <a:ext cx="3653549" cy="44491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4124241" y="559560"/>
            <a:ext cx="42720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Педиатра ты не бойся,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волнуйся, успокойся,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капризничай, не плачь,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просто детский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врач.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313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89441" cy="71607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70746" y="846161"/>
            <a:ext cx="5909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Волна 4"/>
          <p:cNvSpPr/>
          <p:nvPr/>
        </p:nvSpPr>
        <p:spPr>
          <a:xfrm>
            <a:off x="4312693" y="996287"/>
            <a:ext cx="4421874" cy="1296537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 дня</a:t>
            </a:r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762" y="1497841"/>
            <a:ext cx="2925170" cy="21938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6347" y="3262719"/>
            <a:ext cx="3557091" cy="23713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64686" y="3464086"/>
            <a:ext cx="2934906" cy="22748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159373" y="2572728"/>
            <a:ext cx="2988110" cy="22379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57340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89441" cy="7160754"/>
          </a:xfrm>
          <a:prstGeom prst="rect">
            <a:avLst/>
          </a:prstGeom>
        </p:spPr>
      </p:pic>
      <p:sp>
        <p:nvSpPr>
          <p:cNvPr id="5" name="Волна 4"/>
          <p:cNvSpPr/>
          <p:nvPr/>
        </p:nvSpPr>
        <p:spPr>
          <a:xfrm>
            <a:off x="3138985" y="723331"/>
            <a:ext cx="4967785" cy="1460311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367285" y="1214651"/>
            <a:ext cx="272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Закаливание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886" y="2404856"/>
            <a:ext cx="4541824" cy="34063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3255" y="2404856"/>
            <a:ext cx="4067030" cy="347502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62906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89441" cy="716075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692" y="2135420"/>
            <a:ext cx="3853218" cy="28899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Волна 4"/>
          <p:cNvSpPr/>
          <p:nvPr/>
        </p:nvSpPr>
        <p:spPr>
          <a:xfrm>
            <a:off x="2429301" y="423081"/>
            <a:ext cx="5568287" cy="1528549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 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Двигательная активность.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2926" y="2135420"/>
            <a:ext cx="3853218" cy="28899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5822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02754"/>
            <a:ext cx="12189441" cy="71607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689" b="-25769"/>
          <a:stretch/>
        </p:blipFill>
        <p:spPr>
          <a:xfrm>
            <a:off x="2474795" y="2987656"/>
            <a:ext cx="4931390" cy="38281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Выноска-облако 6"/>
          <p:cNvSpPr/>
          <p:nvPr/>
        </p:nvSpPr>
        <p:spPr>
          <a:xfrm>
            <a:off x="6258494" y="204717"/>
            <a:ext cx="5527343" cy="3739487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«Все в твоих руках»</a:t>
            </a:r>
            <a:endParaRPr lang="ru-RU" sz="4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105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193</Words>
  <Application>Microsoft Office PowerPoint</Application>
  <PresentationFormat>Широкоэкранный</PresentationFormat>
  <Paragraphs>47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Cambria</vt:lpstr>
      <vt:lpstr>MS Mincho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эльфера</dc:creator>
  <cp:lastModifiedBy>эльфера</cp:lastModifiedBy>
  <cp:revision>25</cp:revision>
  <dcterms:created xsi:type="dcterms:W3CDTF">2016-11-20T20:40:44Z</dcterms:created>
  <dcterms:modified xsi:type="dcterms:W3CDTF">2016-12-02T16:38:27Z</dcterms:modified>
</cp:coreProperties>
</file>