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5F7BB-C1A3-49C9-9694-9BEB550A6D99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5A3C9-FCCB-41E4-8E05-52442F4275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367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D5F7BB-C1A3-49C9-9694-9BEB550A6D99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45A3C9-FCCB-41E4-8E05-52442F4275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8723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350808"/>
      </p:ext>
    </p:extLst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373251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232993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22081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817426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104183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043285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499097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375182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940490"/>
      </p:ext>
    </p:extLst>
  </p:cSld>
  <p:clrMapOvr>
    <a:masterClrMapping/>
  </p:clrMapOvr>
  <p:transition spd="slow"/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203-tea</dc:creator>
  <cp:lastModifiedBy>203-tea</cp:lastModifiedBy>
  <cp:revision>1</cp:revision>
  <dcterms:created xsi:type="dcterms:W3CDTF">2016-12-02T09:01:18Z</dcterms:created>
  <dcterms:modified xsi:type="dcterms:W3CDTF">2016-12-02T09:01:19Z</dcterms:modified>
</cp:coreProperties>
</file>