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2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Valentina\Desktop\Фон новый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60960" y="0"/>
            <a:ext cx="920496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00200" y="228600"/>
            <a:ext cx="5181600" cy="1600200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C00000"/>
                </a:solidFill>
              </a:rPr>
              <a:t>«Огород на</a:t>
            </a:r>
            <a:br>
              <a:rPr lang="ru-RU" sz="4800" b="1" i="1" dirty="0" smtClean="0">
                <a:solidFill>
                  <a:srgbClr val="C00000"/>
                </a:solidFill>
              </a:rPr>
            </a:br>
            <a:r>
              <a:rPr lang="ru-RU" sz="4800" b="1" i="1" dirty="0" smtClean="0">
                <a:solidFill>
                  <a:srgbClr val="C00000"/>
                </a:solidFill>
              </a:rPr>
              <a:t> подоконнике»</a:t>
            </a:r>
            <a:endParaRPr lang="ru-RU" sz="4800" b="1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62400" y="1905000"/>
            <a:ext cx="1143000" cy="38862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Valentina\Desktop\ogorod-na-podokonnike-1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90800" y="1905000"/>
            <a:ext cx="3543982" cy="4444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Valentina\Desktop\Фон новый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60960" y="0"/>
            <a:ext cx="920496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Сначала мы приготовили землю, лук, чеснок и форму, куда будем сажать.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Valentina\Desktop\посадка лука\IMG_481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Valentina\Desktop\Фон новый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Потом землю высыпали в форму.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Valentina\Desktop\посадка лука\IMG_482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Valentina\Desktop\Фон новый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Разровняли .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Valentina\Desktop\посадка лука\IMG_4821 (2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Valentina\Desktop\Фон новый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И только потом начали сажать.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pic>
        <p:nvPicPr>
          <p:cNvPr id="4098" name="Picture 2" descr="C:\Users\Valentina\Desktop\посадка лука\IMG_4822 (2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Valentina\Desktop\Фон новый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60960" y="0"/>
            <a:ext cx="920496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990600"/>
            <a:ext cx="2438400" cy="4270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122" name="Picture 2" descr="C:\Users\Valentina\Desktop\посадка лука\IMG_482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0200" y="381000"/>
            <a:ext cx="4622800" cy="3467100"/>
          </a:xfrm>
          <a:prstGeom prst="rect">
            <a:avLst/>
          </a:prstGeom>
          <a:noFill/>
        </p:spPr>
      </p:pic>
      <p:pic>
        <p:nvPicPr>
          <p:cNvPr id="5123" name="Picture 3" descr="C:\Users\Valentina\Desktop\посадка лука\IMG_482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038600" y="2057401"/>
            <a:ext cx="4343400" cy="3886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Valentina\Desktop\Фон новый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Посадили и поставили на подоконник. Теперь будем наблюдать за ростом.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pic>
        <p:nvPicPr>
          <p:cNvPr id="6146" name="Picture 2" descr="C:\Users\Valentina\Desktop\посадка лука\IMG_482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14400" y="1905000"/>
            <a:ext cx="4064000" cy="3048000"/>
          </a:xfrm>
          <a:prstGeom prst="rect">
            <a:avLst/>
          </a:prstGeom>
          <a:noFill/>
        </p:spPr>
      </p:pic>
      <p:pic>
        <p:nvPicPr>
          <p:cNvPr id="6147" name="Picture 3" descr="C:\Users\Valentina\Desktop\посадка лука\IMG_483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76800" y="2667000"/>
            <a:ext cx="3581400" cy="3581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1600" y="4343399"/>
            <a:ext cx="2514600" cy="1676401"/>
          </a:xfrm>
        </p:spPr>
        <p:txBody>
          <a:bodyPr>
            <a:normAutofit/>
          </a:bodyPr>
          <a:lstStyle/>
          <a:p>
            <a:endParaRPr lang="ru-RU" sz="2000" dirty="0"/>
          </a:p>
        </p:txBody>
      </p:sp>
      <p:pic>
        <p:nvPicPr>
          <p:cNvPr id="2050" name="Picture 2" descr="C:\Users\Valentina\Desktop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76892" y="1"/>
            <a:ext cx="9220892" cy="68882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44</Words>
  <Application>Microsoft Office PowerPoint</Application>
  <PresentationFormat>Экран (4:3)</PresentationFormat>
  <Paragraphs>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«Огород на  подоконнике»</vt:lpstr>
      <vt:lpstr>Сначала мы приготовили землю, лук, чеснок и форму, куда будем сажать.</vt:lpstr>
      <vt:lpstr>Потом землю высыпали в форму.</vt:lpstr>
      <vt:lpstr>Разровняли .</vt:lpstr>
      <vt:lpstr>И только потом начали сажать.</vt:lpstr>
      <vt:lpstr>Слайд 6</vt:lpstr>
      <vt:lpstr>Посадили и поставили на подоконник. Теперь будем наблюдать за ростом.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«Огород на подоконнике»</dc:title>
  <dc:creator>Valentina</dc:creator>
  <cp:lastModifiedBy>Valentina</cp:lastModifiedBy>
  <cp:revision>4</cp:revision>
  <dcterms:created xsi:type="dcterms:W3CDTF">2016-12-02T04:14:44Z</dcterms:created>
  <dcterms:modified xsi:type="dcterms:W3CDTF">2016-12-02T07:54:46Z</dcterms:modified>
</cp:coreProperties>
</file>