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3" r:id="rId2"/>
    <p:sldMasterId id="2147483654" r:id="rId3"/>
    <p:sldMasterId id="2147483655" r:id="rId4"/>
    <p:sldMasterId id="2147483649" r:id="rId5"/>
    <p:sldMasterId id="2147483712" r:id="rId6"/>
  </p:sldMasterIdLst>
  <p:notesMasterIdLst>
    <p:notesMasterId r:id="rId13"/>
  </p:notesMasterIdLst>
  <p:handoutMasterIdLst>
    <p:handoutMasterId r:id="rId14"/>
  </p:handoutMasterIdLst>
  <p:sldIdLst>
    <p:sldId id="402" r:id="rId7"/>
    <p:sldId id="404" r:id="rId8"/>
    <p:sldId id="406" r:id="rId9"/>
    <p:sldId id="413" r:id="rId10"/>
    <p:sldId id="423" r:id="rId11"/>
    <p:sldId id="429" r:id="rId1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66FF"/>
    <a:srgbClr val="33CC33"/>
    <a:srgbClr val="9966FF"/>
    <a:srgbClr val="66FF33"/>
    <a:srgbClr val="0000FF"/>
    <a:srgbClr val="FFFF00"/>
    <a:srgbClr val="FF66FF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7048" autoAdjust="0"/>
  </p:normalViewPr>
  <p:slideViewPr>
    <p:cSldViewPr>
      <p:cViewPr varScale="1">
        <p:scale>
          <a:sx n="53" d="100"/>
          <a:sy n="53" d="100"/>
        </p:scale>
        <p:origin x="-96" y="-396"/>
      </p:cViewPr>
      <p:guideLst>
        <p:guide orient="horz" pos="2387"/>
        <p:guide orient="horz" pos="89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E2F7018-F7E0-4A07-854E-B0A9225FFBD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F50E9EA-C7B0-4CF3-9EF0-625A6208D56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F350DD-1DFA-4C06-A1C2-9BA3AC109B62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F5C70-55FC-438A-B05D-8622227267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CC466-834B-424B-9A64-0B7605282C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6B4B4-4E83-4F6B-95E0-5D397D4F4D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B64AA-44B4-410C-B5A6-4F4AF4D79C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4AEC6-97B6-4C8C-BBD6-08A321F720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3EED8-93B0-4F32-B188-CBBB12F73B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E7EE1-C212-489B-9331-5A78E6F85F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6A6C1-2858-4935-B8C3-F5FE9C404D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39FD2-4D75-4A48-BF27-D8594DA96F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E80E3-1B56-4CAD-8D3F-6CC048B11A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1AB18-0184-426C-BFFA-150F651CBA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7A845-CEA3-42A1-A718-42F96AE17A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E42B5-F24F-4E35-A7AD-DD8762B124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0525D-B5F0-4DB6-A631-73AA4FE765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8AC8-66A8-4A78-A535-AA9B07F533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D9D40-0268-4C64-945B-964D23A13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D3F35-1232-4018-B00D-8219DEC4C1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9A8E4-F1CC-40D9-885F-80B6035F6D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81168-8191-492C-BE50-496CF67A6F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A3821-984C-4193-B362-4124F3F107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9E16A-4579-45A7-BCD8-FB455743A1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FD620-3D54-469B-B458-08E0099749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B8162-F77F-40F4-ADB1-44C9F581BD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53CD3-4324-48D8-B41D-9F870444E1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C44FA-6126-4053-A78A-D14FD0B201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4C4D-F7E3-4A4E-A98F-C10F9FEE91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55F87-A4B7-4F43-96C8-96B311989C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267E9-E1A6-40BA-A165-202F364811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F4085-2E5D-46F3-BD62-04AEDFB4C1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7D96B-BEE1-4440-8A75-8322D6EA76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22883-7570-4DDA-A157-C09F74FC94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E8125-D4F2-43CF-8047-537199304F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D28A7-CC69-4110-AA7B-73AEAC5890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EBF4C-35D9-442D-9E5A-B5EA4ED0E3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60C39-5F13-4F93-8292-43A899F7ED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E0DF0-A881-4179-8F4F-E4A1663F89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270CE-32D3-483E-BA01-78773C98B8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CE638-F3D3-4221-A477-1C7316BEF7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F3AAF-4F25-4EB4-8E61-D321FBDD09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47FA9-E199-4572-AE84-E99FFCB628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5A708-2E1E-4772-8389-DAD2B1BD34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E7FC9-4FD0-4EC7-BA5A-216C75CD2A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0B456-9B89-4CAA-99E4-BE556A9A6C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643E0-CC98-49DA-8EFA-0547131F0B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F44D0-C342-4260-949B-E7F4C65DC3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9FA9F-E0E0-4213-90CD-C181E79309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8DE23-9F7B-4B93-938B-FEB7E2089D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EABBE-E52B-4D66-814A-A81A91CAA5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5A5F-86C7-4AC6-B76B-9D52531BA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E82CB-1D78-4CCE-9A52-940766DB54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820FC-AE14-4F20-9CD6-1047F7A218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59AF6-7C27-45BA-8DB1-1DFB7D25E9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CE442E8-D3EA-4100-9C88-3A350064E0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3A5D8-A600-4AA8-805B-450BB350A1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E9F71-F6D1-497B-A370-59660C4A7B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D5401-94E7-40E5-913A-DA924112BF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EA3E2-D46F-4F79-AF6F-29EE1DBD4C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9314D-D40D-44AF-B4C2-3AA8A5DE5E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F4A75-9392-4090-BD25-B9E0577FD0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612D6-F5E6-4226-8E74-3F1DD55821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6E4C7-4728-44DD-9FDE-3FB2BD0348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C8CB9-5EDA-4F89-B9C0-B527DFB0C8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9A6CA-E0DC-4B3E-8748-227BC81043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A6B0E-3104-426F-A15C-F4A66D259C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41680-FB7D-4DC4-9DD4-DB63653BB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07519-D2B7-4EC5-8408-F78CDF1BBF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86E1D-FB85-4209-8237-35F2316B01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08EBE-1588-46C7-AF5B-8EBD0A505C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38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8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DE7CBBE1-CE4A-46AE-A707-A6038DA7DD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65" r:id="rId2"/>
    <p:sldLayoutId id="2147484166" r:id="rId3"/>
    <p:sldLayoutId id="2147484167" r:id="rId4"/>
    <p:sldLayoutId id="2147484168" r:id="rId5"/>
    <p:sldLayoutId id="2147484169" r:id="rId6"/>
    <p:sldLayoutId id="2147484170" r:id="rId7"/>
    <p:sldLayoutId id="2147484171" r:id="rId8"/>
    <p:sldLayoutId id="2147484172" r:id="rId9"/>
    <p:sldLayoutId id="2147484173" r:id="rId10"/>
    <p:sldLayoutId id="21474841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40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0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0B5105EE-5215-4A08-9F2D-864E1170F1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76" r:id="rId2"/>
    <p:sldLayoutId id="2147484177" r:id="rId3"/>
    <p:sldLayoutId id="2147484178" r:id="rId4"/>
    <p:sldLayoutId id="2147484179" r:id="rId5"/>
    <p:sldLayoutId id="2147484180" r:id="rId6"/>
    <p:sldLayoutId id="2147484181" r:id="rId7"/>
    <p:sldLayoutId id="2147484182" r:id="rId8"/>
    <p:sldLayoutId id="2147484183" r:id="rId9"/>
    <p:sldLayoutId id="2147484184" r:id="rId10"/>
    <p:sldLayoutId id="2147484185" r:id="rId11"/>
    <p:sldLayoutId id="214748422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1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CC841EA3-3267-4F09-9220-B2F7E1C662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6" r:id="rId1"/>
    <p:sldLayoutId id="2147484187" r:id="rId2"/>
    <p:sldLayoutId id="2147484188" r:id="rId3"/>
    <p:sldLayoutId id="2147484189" r:id="rId4"/>
    <p:sldLayoutId id="2147484190" r:id="rId5"/>
    <p:sldLayoutId id="2147484191" r:id="rId6"/>
    <p:sldLayoutId id="2147484192" r:id="rId7"/>
    <p:sldLayoutId id="2147484193" r:id="rId8"/>
    <p:sldLayoutId id="2147484194" r:id="rId9"/>
    <p:sldLayoutId id="2147484195" r:id="rId10"/>
    <p:sldLayoutId id="21474841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2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028E9466-F24F-4A99-A4F4-0D566D8E32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4103" name="Picture 7" descr="halloween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11113" y="-11113"/>
            <a:ext cx="9166226" cy="68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97" r:id="rId1"/>
    <p:sldLayoutId id="2147484198" r:id="rId2"/>
    <p:sldLayoutId id="2147484199" r:id="rId3"/>
    <p:sldLayoutId id="2147484200" r:id="rId4"/>
    <p:sldLayoutId id="2147484201" r:id="rId5"/>
    <p:sldLayoutId id="2147484202" r:id="rId6"/>
    <p:sldLayoutId id="2147484203" r:id="rId7"/>
    <p:sldLayoutId id="2147484204" r:id="rId8"/>
    <p:sldLayoutId id="2147484205" r:id="rId9"/>
    <p:sldLayoutId id="2147484206" r:id="rId10"/>
    <p:sldLayoutId id="21474842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6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76D7A06E-C041-44F6-8525-A5E73985E3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5127" name="Picture 7" descr="halloween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11113" y="-11113"/>
            <a:ext cx="9166226" cy="68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11" r:id="rId4"/>
    <p:sldLayoutId id="2147484212" r:id="rId5"/>
    <p:sldLayoutId id="2147484213" r:id="rId6"/>
    <p:sldLayoutId id="2147484214" r:id="rId7"/>
    <p:sldLayoutId id="2147484215" r:id="rId8"/>
    <p:sldLayoutId id="2147484216" r:id="rId9"/>
    <p:sldLayoutId id="2147484217" r:id="rId10"/>
    <p:sldLayoutId id="21474842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C:\Users\malves\AppData\Local\Microsoft\Windows\Temporary Internet Files\Content.IE5\54I5HWCN\MPj04372130000[1].jpg"/>
          <p:cNvPicPr>
            <a:picLocks noChangeAspect="1" noChangeArrowheads="1"/>
          </p:cNvPicPr>
          <p:nvPr/>
        </p:nvPicPr>
        <p:blipFill>
          <a:blip r:embed="rId14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8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  <a:lumOff val="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fld id="{B8145658-8569-47FC-A981-7D6D8DEAF3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0" r:id="rId1"/>
    <p:sldLayoutId id="2147484219" r:id="rId2"/>
    <p:sldLayoutId id="2147484220" r:id="rId3"/>
    <p:sldLayoutId id="2147484221" r:id="rId4"/>
    <p:sldLayoutId id="2147484222" r:id="rId5"/>
    <p:sldLayoutId id="2147484223" r:id="rId6"/>
    <p:sldLayoutId id="2147484224" r:id="rId7"/>
    <p:sldLayoutId id="2147484225" r:id="rId8"/>
    <p:sldLayoutId id="2147484226" r:id="rId9"/>
    <p:sldLayoutId id="2147484227" r:id="rId10"/>
    <p:sldLayoutId id="2147484228" r:id="rId11"/>
    <p:sldLayoutId id="214748423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jpeg"/><Relationship Id="rId7" Type="http://schemas.openxmlformats.org/officeDocument/2006/relationships/slide" Target="slide4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openxmlformats.org/officeDocument/2006/relationships/slide" Target="slide6.xml"/><Relationship Id="rId9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9.jpeg"/><Relationship Id="rId7" Type="http://schemas.openxmlformats.org/officeDocument/2006/relationships/image" Target="../media/image1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2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9.jpeg"/><Relationship Id="rId7" Type="http://schemas.openxmlformats.org/officeDocument/2006/relationships/image" Target="../media/image2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23.jpeg"/><Relationship Id="rId5" Type="http://schemas.openxmlformats.org/officeDocument/2006/relationships/slide" Target="slide4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62" y="1928802"/>
            <a:ext cx="7721794" cy="212365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dirty="0">
                <a:ln/>
                <a:solidFill>
                  <a:schemeClr val="accent3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</a:rPr>
              <a:t>Природные зоны </a:t>
            </a:r>
          </a:p>
          <a:p>
            <a:pPr algn="ctr">
              <a:defRPr/>
            </a:pPr>
            <a:r>
              <a:rPr lang="ru-RU" sz="6600" b="1" dirty="0">
                <a:ln/>
                <a:solidFill>
                  <a:schemeClr val="accent3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</a:rPr>
              <a:t>Австралии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3"/>
          <p:cNvSpPr txBox="1">
            <a:spLocks noChangeArrowheads="1"/>
          </p:cNvSpPr>
          <p:nvPr/>
        </p:nvSpPr>
        <p:spPr bwMode="auto">
          <a:xfrm>
            <a:off x="684213" y="4868863"/>
            <a:ext cx="7775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3315" name="Rectangle 19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0"/>
            <a:ext cx="8208963" cy="4525963"/>
          </a:xfrm>
        </p:spPr>
        <p:txBody>
          <a:bodyPr/>
          <a:lstStyle/>
          <a:p>
            <a:pPr marL="533400" indent="-533400" eaLnBrk="1" hangingPunct="1">
              <a:buFontTx/>
              <a:buAutoNum type="arabicPeriod"/>
            </a:pPr>
            <a:r>
              <a:rPr lang="ru-RU" sz="2000" smtClean="0"/>
              <a:t>Что такое природная зона ?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sz="2000" smtClean="0"/>
              <a:t>Какие природные зоны вам известны?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sz="2000" smtClean="0"/>
              <a:t>От чего зависит размещение природных зон?</a:t>
            </a:r>
          </a:p>
          <a:p>
            <a:pPr marL="533400" indent="-533400" eaLnBrk="1" hangingPunct="1">
              <a:buFontTx/>
              <a:buNone/>
            </a:pPr>
            <a:endParaRPr lang="ru-RU" sz="2000" smtClean="0"/>
          </a:p>
        </p:txBody>
      </p:sp>
      <p:pic>
        <p:nvPicPr>
          <p:cNvPr id="13316" name="Picture 3" descr="C:\Documents and Settings\Admin\Мои документы\Мои рисунки\MP Navigator EX\2010_05_13\IM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1500188"/>
            <a:ext cx="5072063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7" name="Полилиния 6"/>
          <p:cNvSpPr/>
          <p:nvPr/>
        </p:nvSpPr>
        <p:spPr>
          <a:xfrm>
            <a:off x="2544763" y="2747963"/>
            <a:ext cx="996950" cy="1012825"/>
          </a:xfrm>
          <a:custGeom>
            <a:avLst/>
            <a:gdLst>
              <a:gd name="connsiteX0" fmla="*/ 808181 w 997526"/>
              <a:gd name="connsiteY0" fmla="*/ 64654 h 1013690"/>
              <a:gd name="connsiteX1" fmla="*/ 350981 w 997526"/>
              <a:gd name="connsiteY1" fmla="*/ 64654 h 1013690"/>
              <a:gd name="connsiteX2" fmla="*/ 115454 w 997526"/>
              <a:gd name="connsiteY2" fmla="*/ 230908 h 1013690"/>
              <a:gd name="connsiteX3" fmla="*/ 46181 w 997526"/>
              <a:gd name="connsiteY3" fmla="*/ 521854 h 1013690"/>
              <a:gd name="connsiteX4" fmla="*/ 115454 w 997526"/>
              <a:gd name="connsiteY4" fmla="*/ 909781 h 1013690"/>
              <a:gd name="connsiteX5" fmla="*/ 738908 w 997526"/>
              <a:gd name="connsiteY5" fmla="*/ 937490 h 1013690"/>
              <a:gd name="connsiteX6" fmla="*/ 988290 w 997526"/>
              <a:gd name="connsiteY6" fmla="*/ 452581 h 1013690"/>
              <a:gd name="connsiteX7" fmla="*/ 808181 w 997526"/>
              <a:gd name="connsiteY7" fmla="*/ 64654 h 1013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7526" h="1013690">
                <a:moveTo>
                  <a:pt x="808181" y="64654"/>
                </a:moveTo>
                <a:cubicBezTo>
                  <a:pt x="701963" y="0"/>
                  <a:pt x="466436" y="36945"/>
                  <a:pt x="350981" y="64654"/>
                </a:cubicBezTo>
                <a:cubicBezTo>
                  <a:pt x="235527" y="92363"/>
                  <a:pt x="166254" y="154708"/>
                  <a:pt x="115454" y="230908"/>
                </a:cubicBezTo>
                <a:cubicBezTo>
                  <a:pt x="64654" y="307108"/>
                  <a:pt x="46181" y="408709"/>
                  <a:pt x="46181" y="521854"/>
                </a:cubicBezTo>
                <a:cubicBezTo>
                  <a:pt x="46181" y="634999"/>
                  <a:pt x="0" y="840508"/>
                  <a:pt x="115454" y="909781"/>
                </a:cubicBezTo>
                <a:cubicBezTo>
                  <a:pt x="230909" y="979054"/>
                  <a:pt x="593435" y="1013690"/>
                  <a:pt x="738908" y="937490"/>
                </a:cubicBezTo>
                <a:cubicBezTo>
                  <a:pt x="884381" y="861290"/>
                  <a:pt x="979054" y="600363"/>
                  <a:pt x="988290" y="452581"/>
                </a:cubicBezTo>
                <a:cubicBezTo>
                  <a:pt x="997526" y="304799"/>
                  <a:pt x="914399" y="129308"/>
                  <a:pt x="808181" y="64654"/>
                </a:cubicBez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1285875"/>
            <a:ext cx="2786062" cy="2089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олилиния 8"/>
          <p:cNvSpPr/>
          <p:nvPr/>
        </p:nvSpPr>
        <p:spPr>
          <a:xfrm>
            <a:off x="3001963" y="3462338"/>
            <a:ext cx="1268412" cy="1114425"/>
          </a:xfrm>
          <a:custGeom>
            <a:avLst/>
            <a:gdLst>
              <a:gd name="connsiteX0" fmla="*/ 553962 w 1267580"/>
              <a:gd name="connsiteY0" fmla="*/ 7257 h 1115182"/>
              <a:gd name="connsiteX1" fmla="*/ 176591 w 1267580"/>
              <a:gd name="connsiteY1" fmla="*/ 239486 h 1115182"/>
              <a:gd name="connsiteX2" fmla="*/ 2419 w 1267580"/>
              <a:gd name="connsiteY2" fmla="*/ 573314 h 1115182"/>
              <a:gd name="connsiteX3" fmla="*/ 191105 w 1267580"/>
              <a:gd name="connsiteY3" fmla="*/ 1037772 h 1115182"/>
              <a:gd name="connsiteX4" fmla="*/ 742648 w 1267580"/>
              <a:gd name="connsiteY4" fmla="*/ 1037772 h 1115182"/>
              <a:gd name="connsiteX5" fmla="*/ 1236133 w 1267580"/>
              <a:gd name="connsiteY5" fmla="*/ 703943 h 1115182"/>
              <a:gd name="connsiteX6" fmla="*/ 931333 w 1267580"/>
              <a:gd name="connsiteY6" fmla="*/ 108857 h 1115182"/>
              <a:gd name="connsiteX7" fmla="*/ 466876 w 1267580"/>
              <a:gd name="connsiteY7" fmla="*/ 50800 h 1115182"/>
              <a:gd name="connsiteX8" fmla="*/ 321733 w 1267580"/>
              <a:gd name="connsiteY8" fmla="*/ 123372 h 1115182"/>
              <a:gd name="connsiteX9" fmla="*/ 292705 w 1267580"/>
              <a:gd name="connsiteY9" fmla="*/ 210457 h 1115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7580" h="1115182">
                <a:moveTo>
                  <a:pt x="553962" y="7257"/>
                </a:moveTo>
                <a:cubicBezTo>
                  <a:pt x="411238" y="76200"/>
                  <a:pt x="268515" y="145143"/>
                  <a:pt x="176591" y="239486"/>
                </a:cubicBezTo>
                <a:cubicBezTo>
                  <a:pt x="84667" y="333829"/>
                  <a:pt x="0" y="440266"/>
                  <a:pt x="2419" y="573314"/>
                </a:cubicBezTo>
                <a:cubicBezTo>
                  <a:pt x="4838" y="706362"/>
                  <a:pt x="67734" y="960362"/>
                  <a:pt x="191105" y="1037772"/>
                </a:cubicBezTo>
                <a:cubicBezTo>
                  <a:pt x="314476" y="1115182"/>
                  <a:pt x="568477" y="1093410"/>
                  <a:pt x="742648" y="1037772"/>
                </a:cubicBezTo>
                <a:cubicBezTo>
                  <a:pt x="916819" y="982134"/>
                  <a:pt x="1204686" y="858762"/>
                  <a:pt x="1236133" y="703943"/>
                </a:cubicBezTo>
                <a:cubicBezTo>
                  <a:pt x="1267580" y="549124"/>
                  <a:pt x="1059543" y="217714"/>
                  <a:pt x="931333" y="108857"/>
                </a:cubicBezTo>
                <a:cubicBezTo>
                  <a:pt x="803124" y="0"/>
                  <a:pt x="568476" y="48381"/>
                  <a:pt x="466876" y="50800"/>
                </a:cubicBezTo>
                <a:cubicBezTo>
                  <a:pt x="365276" y="53219"/>
                  <a:pt x="350761" y="96763"/>
                  <a:pt x="321733" y="123372"/>
                </a:cubicBezTo>
                <a:cubicBezTo>
                  <a:pt x="292705" y="149981"/>
                  <a:pt x="297543" y="174171"/>
                  <a:pt x="292705" y="210457"/>
                </a:cubicBezTo>
              </a:path>
            </a:pathLst>
          </a:custGeom>
          <a:solidFill>
            <a:schemeClr val="accent1">
              <a:alpha val="0"/>
            </a:schemeClr>
          </a:soli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1928813"/>
            <a:ext cx="2857500" cy="1911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25" y="2571750"/>
            <a:ext cx="2476500" cy="1857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олилиния 11"/>
          <p:cNvSpPr/>
          <p:nvPr/>
        </p:nvSpPr>
        <p:spPr>
          <a:xfrm>
            <a:off x="4614863" y="3967163"/>
            <a:ext cx="366712" cy="336550"/>
          </a:xfrm>
          <a:custGeom>
            <a:avLst/>
            <a:gdLst>
              <a:gd name="connsiteX0" fmla="*/ 203201 w 365277"/>
              <a:gd name="connsiteY0" fmla="*/ 38704 h 336247"/>
              <a:gd name="connsiteX1" fmla="*/ 29029 w 365277"/>
              <a:gd name="connsiteY1" fmla="*/ 53218 h 336247"/>
              <a:gd name="connsiteX2" fmla="*/ 29029 w 365277"/>
              <a:gd name="connsiteY2" fmla="*/ 227390 h 336247"/>
              <a:gd name="connsiteX3" fmla="*/ 188687 w 365277"/>
              <a:gd name="connsiteY3" fmla="*/ 328990 h 336247"/>
              <a:gd name="connsiteX4" fmla="*/ 348344 w 365277"/>
              <a:gd name="connsiteY4" fmla="*/ 183847 h 336247"/>
              <a:gd name="connsiteX5" fmla="*/ 87087 w 365277"/>
              <a:gd name="connsiteY5" fmla="*/ 24190 h 336247"/>
              <a:gd name="connsiteX6" fmla="*/ 29029 w 365277"/>
              <a:gd name="connsiteY6" fmla="*/ 38704 h 336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277" h="336247">
                <a:moveTo>
                  <a:pt x="203201" y="38704"/>
                </a:moveTo>
                <a:cubicBezTo>
                  <a:pt x="130629" y="30237"/>
                  <a:pt x="58058" y="21770"/>
                  <a:pt x="29029" y="53218"/>
                </a:cubicBezTo>
                <a:cubicBezTo>
                  <a:pt x="0" y="84666"/>
                  <a:pt x="2419" y="181428"/>
                  <a:pt x="29029" y="227390"/>
                </a:cubicBezTo>
                <a:cubicBezTo>
                  <a:pt x="55639" y="273352"/>
                  <a:pt x="135468" y="336247"/>
                  <a:pt x="188687" y="328990"/>
                </a:cubicBezTo>
                <a:cubicBezTo>
                  <a:pt x="241906" y="321733"/>
                  <a:pt x="365277" y="234647"/>
                  <a:pt x="348344" y="183847"/>
                </a:cubicBezTo>
                <a:cubicBezTo>
                  <a:pt x="331411" y="133047"/>
                  <a:pt x="140306" y="48380"/>
                  <a:pt x="87087" y="24190"/>
                </a:cubicBezTo>
                <a:cubicBezTo>
                  <a:pt x="33868" y="0"/>
                  <a:pt x="31448" y="19352"/>
                  <a:pt x="29029" y="38704"/>
                </a:cubicBezTo>
              </a:path>
            </a:pathLst>
          </a:custGeom>
          <a:solidFill>
            <a:schemeClr val="accent1">
              <a:alpha val="0"/>
            </a:schemeClr>
          </a:soli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38" y="1500188"/>
            <a:ext cx="2868612" cy="1820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Полилиния 13"/>
          <p:cNvSpPr/>
          <p:nvPr/>
        </p:nvSpPr>
        <p:spPr>
          <a:xfrm>
            <a:off x="4779963" y="2876550"/>
            <a:ext cx="1108075" cy="1042988"/>
          </a:xfrm>
          <a:custGeom>
            <a:avLst/>
            <a:gdLst>
              <a:gd name="connsiteX0" fmla="*/ 895048 w 1107924"/>
              <a:gd name="connsiteY0" fmla="*/ 476552 h 1042609"/>
              <a:gd name="connsiteX1" fmla="*/ 720876 w 1107924"/>
              <a:gd name="connsiteY1" fmla="*/ 55638 h 1042609"/>
              <a:gd name="connsiteX2" fmla="*/ 111276 w 1107924"/>
              <a:gd name="connsiteY2" fmla="*/ 142723 h 1042609"/>
              <a:gd name="connsiteX3" fmla="*/ 53219 w 1107924"/>
              <a:gd name="connsiteY3" fmla="*/ 505581 h 1042609"/>
              <a:gd name="connsiteX4" fmla="*/ 256419 w 1107924"/>
              <a:gd name="connsiteY4" fmla="*/ 970038 h 1042609"/>
              <a:gd name="connsiteX5" fmla="*/ 982133 w 1107924"/>
              <a:gd name="connsiteY5" fmla="*/ 941009 h 1042609"/>
              <a:gd name="connsiteX6" fmla="*/ 1011162 w 1107924"/>
              <a:gd name="connsiteY6" fmla="*/ 665238 h 1042609"/>
              <a:gd name="connsiteX7" fmla="*/ 880533 w 1107924"/>
              <a:gd name="connsiteY7" fmla="*/ 418495 h 1042609"/>
              <a:gd name="connsiteX8" fmla="*/ 880533 w 1107924"/>
              <a:gd name="connsiteY8" fmla="*/ 331409 h 104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07924" h="1042609">
                <a:moveTo>
                  <a:pt x="895048" y="476552"/>
                </a:moveTo>
                <a:cubicBezTo>
                  <a:pt x="873276" y="293914"/>
                  <a:pt x="851505" y="111276"/>
                  <a:pt x="720876" y="55638"/>
                </a:cubicBezTo>
                <a:cubicBezTo>
                  <a:pt x="590247" y="0"/>
                  <a:pt x="222552" y="67733"/>
                  <a:pt x="111276" y="142723"/>
                </a:cubicBezTo>
                <a:cubicBezTo>
                  <a:pt x="0" y="217713"/>
                  <a:pt x="29029" y="367695"/>
                  <a:pt x="53219" y="505581"/>
                </a:cubicBezTo>
                <a:cubicBezTo>
                  <a:pt x="77410" y="643467"/>
                  <a:pt x="101600" y="897467"/>
                  <a:pt x="256419" y="970038"/>
                </a:cubicBezTo>
                <a:cubicBezTo>
                  <a:pt x="411238" y="1042609"/>
                  <a:pt x="856342" y="991809"/>
                  <a:pt x="982133" y="941009"/>
                </a:cubicBezTo>
                <a:cubicBezTo>
                  <a:pt x="1107924" y="890209"/>
                  <a:pt x="1028095" y="752324"/>
                  <a:pt x="1011162" y="665238"/>
                </a:cubicBezTo>
                <a:cubicBezTo>
                  <a:pt x="994229" y="578152"/>
                  <a:pt x="902304" y="474133"/>
                  <a:pt x="880533" y="418495"/>
                </a:cubicBezTo>
                <a:cubicBezTo>
                  <a:pt x="858762" y="362857"/>
                  <a:pt x="869647" y="347133"/>
                  <a:pt x="880533" y="331409"/>
                </a:cubicBezTo>
              </a:path>
            </a:pathLst>
          </a:custGeom>
          <a:solidFill>
            <a:schemeClr val="accent1">
              <a:alpha val="0"/>
            </a:schemeClr>
          </a:soli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5365750" y="2147888"/>
            <a:ext cx="1293813" cy="3205162"/>
          </a:xfrm>
          <a:custGeom>
            <a:avLst/>
            <a:gdLst>
              <a:gd name="connsiteX0" fmla="*/ 33867 w 1294191"/>
              <a:gd name="connsiteY0" fmla="*/ 116114 h 3205237"/>
              <a:gd name="connsiteX1" fmla="*/ 367696 w 1294191"/>
              <a:gd name="connsiteY1" fmla="*/ 798285 h 3205237"/>
              <a:gd name="connsiteX2" fmla="*/ 788610 w 1294191"/>
              <a:gd name="connsiteY2" fmla="*/ 1320799 h 3205237"/>
              <a:gd name="connsiteX3" fmla="*/ 991810 w 1294191"/>
              <a:gd name="connsiteY3" fmla="*/ 1915885 h 3205237"/>
              <a:gd name="connsiteX4" fmla="*/ 614439 w 1294191"/>
              <a:gd name="connsiteY4" fmla="*/ 2481942 h 3205237"/>
              <a:gd name="connsiteX5" fmla="*/ 382210 w 1294191"/>
              <a:gd name="connsiteY5" fmla="*/ 3178628 h 3205237"/>
              <a:gd name="connsiteX6" fmla="*/ 1020839 w 1294191"/>
              <a:gd name="connsiteY6" fmla="*/ 2641599 h 3205237"/>
              <a:gd name="connsiteX7" fmla="*/ 1282096 w 1294191"/>
              <a:gd name="connsiteY7" fmla="*/ 1872342 h 3205237"/>
              <a:gd name="connsiteX8" fmla="*/ 948267 w 1294191"/>
              <a:gd name="connsiteY8" fmla="*/ 1219199 h 3205237"/>
              <a:gd name="connsiteX9" fmla="*/ 353182 w 1294191"/>
              <a:gd name="connsiteY9" fmla="*/ 537028 h 3205237"/>
              <a:gd name="connsiteX10" fmla="*/ 164496 w 1294191"/>
              <a:gd name="connsiteY10" fmla="*/ 101599 h 3205237"/>
              <a:gd name="connsiteX11" fmla="*/ 33867 w 1294191"/>
              <a:gd name="connsiteY11" fmla="*/ 116114 h 320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94191" h="3205237">
                <a:moveTo>
                  <a:pt x="33867" y="116114"/>
                </a:moveTo>
                <a:cubicBezTo>
                  <a:pt x="67734" y="232228"/>
                  <a:pt x="241906" y="597504"/>
                  <a:pt x="367696" y="798285"/>
                </a:cubicBezTo>
                <a:cubicBezTo>
                  <a:pt x="493486" y="999066"/>
                  <a:pt x="684591" y="1134532"/>
                  <a:pt x="788610" y="1320799"/>
                </a:cubicBezTo>
                <a:cubicBezTo>
                  <a:pt x="892629" y="1507066"/>
                  <a:pt x="1020838" y="1722361"/>
                  <a:pt x="991810" y="1915885"/>
                </a:cubicBezTo>
                <a:cubicBezTo>
                  <a:pt x="962782" y="2109409"/>
                  <a:pt x="716039" y="2271485"/>
                  <a:pt x="614439" y="2481942"/>
                </a:cubicBezTo>
                <a:cubicBezTo>
                  <a:pt x="512839" y="2692399"/>
                  <a:pt x="314477" y="3152019"/>
                  <a:pt x="382210" y="3178628"/>
                </a:cubicBezTo>
                <a:cubicBezTo>
                  <a:pt x="449943" y="3205237"/>
                  <a:pt x="870858" y="2859313"/>
                  <a:pt x="1020839" y="2641599"/>
                </a:cubicBezTo>
                <a:cubicBezTo>
                  <a:pt x="1170820" y="2423885"/>
                  <a:pt x="1294191" y="2109409"/>
                  <a:pt x="1282096" y="1872342"/>
                </a:cubicBezTo>
                <a:cubicBezTo>
                  <a:pt x="1270001" y="1635275"/>
                  <a:pt x="1103086" y="1441751"/>
                  <a:pt x="948267" y="1219199"/>
                </a:cubicBezTo>
                <a:cubicBezTo>
                  <a:pt x="793448" y="996647"/>
                  <a:pt x="483811" y="723295"/>
                  <a:pt x="353182" y="537028"/>
                </a:cubicBezTo>
                <a:cubicBezTo>
                  <a:pt x="222553" y="350761"/>
                  <a:pt x="215296" y="169332"/>
                  <a:pt x="164496" y="101599"/>
                </a:cubicBezTo>
                <a:cubicBezTo>
                  <a:pt x="113696" y="33866"/>
                  <a:pt x="0" y="0"/>
                  <a:pt x="33867" y="116114"/>
                </a:cubicBez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2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2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22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5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0" y="0"/>
            <a:ext cx="4943475" cy="857250"/>
          </a:xfrm>
        </p:spPr>
        <p:txBody>
          <a:bodyPr/>
          <a:lstStyle/>
          <a:p>
            <a:pPr eaLnBrk="1" hangingPunct="1"/>
            <a:r>
              <a:rPr lang="ru-RU" sz="2400" b="1" smtClean="0"/>
              <a:t>Саванны и редколесья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8" name="Текст 3"/>
          <p:cNvSpPr>
            <a:spLocks noGrp="1"/>
          </p:cNvSpPr>
          <p:nvPr>
            <p:ph type="body" sz="half" idx="2"/>
          </p:nvPr>
        </p:nvSpPr>
        <p:spPr>
          <a:xfrm>
            <a:off x="5248275" y="642938"/>
            <a:ext cx="3895725" cy="2185987"/>
          </a:xfrm>
        </p:spPr>
        <p:txBody>
          <a:bodyPr/>
          <a:lstStyle/>
          <a:p>
            <a:pPr eaLnBrk="1" hangingPunct="1"/>
            <a:r>
              <a:rPr lang="ru-RU" sz="2400" b="1" smtClean="0"/>
              <a:t>Почвы</a:t>
            </a:r>
            <a:r>
              <a:rPr lang="ru-RU" sz="2400" smtClean="0"/>
              <a:t>: красно-бурые</a:t>
            </a:r>
          </a:p>
          <a:p>
            <a:pPr eaLnBrk="1" hangingPunct="1"/>
            <a:r>
              <a:rPr lang="ru-RU" sz="2400" b="1" smtClean="0"/>
              <a:t>Растения</a:t>
            </a:r>
            <a:r>
              <a:rPr lang="ru-RU" sz="2400" smtClean="0"/>
              <a:t>: эвкалипт, акации и др.</a:t>
            </a:r>
          </a:p>
          <a:p>
            <a:pPr eaLnBrk="1" hangingPunct="1"/>
            <a:r>
              <a:rPr lang="ru-RU" sz="2400" b="1" smtClean="0"/>
              <a:t>Животные</a:t>
            </a:r>
            <a:r>
              <a:rPr lang="ru-RU" sz="2400" smtClean="0"/>
              <a:t>: крокодилы, утконосы, ехидны и др. </a:t>
            </a:r>
          </a:p>
        </p:txBody>
      </p:sp>
      <p:pic>
        <p:nvPicPr>
          <p:cNvPr id="16389" name="Picture 3" descr="C:\Documents and Settings\Admin\Мои документы\Мои рисунки\MP Navigator EX\2010_05_13\IM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643188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16390" name="Picture 2" descr="C:\Documents and Settings\Admin\Мои документы\Мои рисунки\MP Navigator EX\2010_05_09\IM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71688"/>
            <a:ext cx="2643188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8806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25" y="2786063"/>
            <a:ext cx="3286125" cy="246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92" name="TextBox 7"/>
          <p:cNvSpPr txBox="1">
            <a:spLocks noChangeArrowheads="1"/>
          </p:cNvSpPr>
          <p:nvPr/>
        </p:nvSpPr>
        <p:spPr bwMode="auto">
          <a:xfrm>
            <a:off x="7715250" y="4572000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саванна</a:t>
            </a:r>
          </a:p>
        </p:txBody>
      </p:sp>
      <p:pic>
        <p:nvPicPr>
          <p:cNvPr id="88067" name="Picture 3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25" y="2286000"/>
            <a:ext cx="2830513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94" name="TextBox 9"/>
          <p:cNvSpPr txBox="1">
            <a:spLocks noChangeArrowheads="1"/>
          </p:cNvSpPr>
          <p:nvPr/>
        </p:nvSpPr>
        <p:spPr bwMode="auto">
          <a:xfrm>
            <a:off x="2714625" y="4000500"/>
            <a:ext cx="1643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эвкалипт</a:t>
            </a:r>
          </a:p>
        </p:txBody>
      </p:sp>
      <p:sp>
        <p:nvSpPr>
          <p:cNvPr id="16395" name="TextBox 10"/>
          <p:cNvSpPr txBox="1">
            <a:spLocks noChangeArrowheads="1"/>
          </p:cNvSpPr>
          <p:nvPr/>
        </p:nvSpPr>
        <p:spPr bwMode="auto">
          <a:xfrm>
            <a:off x="7858125" y="4857750"/>
            <a:ext cx="1000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акация</a:t>
            </a:r>
          </a:p>
        </p:txBody>
      </p:sp>
      <p:pic>
        <p:nvPicPr>
          <p:cNvPr id="88068" name="Picture 4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5813" y="4572000"/>
            <a:ext cx="3048000" cy="2076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8069" name="Picture 5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071938" y="4714875"/>
            <a:ext cx="337185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98" name="TextBox 13"/>
          <p:cNvSpPr txBox="1">
            <a:spLocks noChangeArrowheads="1"/>
          </p:cNvSpPr>
          <p:nvPr/>
        </p:nvSpPr>
        <p:spPr bwMode="auto">
          <a:xfrm>
            <a:off x="4071938" y="6286500"/>
            <a:ext cx="1285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утконос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5357813" y="0"/>
            <a:ext cx="3786187" cy="857250"/>
          </a:xfrm>
        </p:spPr>
        <p:txBody>
          <a:bodyPr/>
          <a:lstStyle/>
          <a:p>
            <a:pPr eaLnBrk="1" hangingPunct="1"/>
            <a:r>
              <a:rPr lang="ru-RU" sz="2400" b="1" smtClean="0"/>
              <a:t>Полупустыни и пустыни</a:t>
            </a:r>
          </a:p>
        </p:txBody>
      </p:sp>
      <p:sp>
        <p:nvSpPr>
          <p:cNvPr id="21507" name="Текст 3"/>
          <p:cNvSpPr>
            <a:spLocks noGrp="1"/>
          </p:cNvSpPr>
          <p:nvPr>
            <p:ph type="body" sz="half" idx="2"/>
          </p:nvPr>
        </p:nvSpPr>
        <p:spPr>
          <a:xfrm>
            <a:off x="5143500" y="785813"/>
            <a:ext cx="4000500" cy="5340350"/>
          </a:xfrm>
        </p:spPr>
        <p:txBody>
          <a:bodyPr/>
          <a:lstStyle/>
          <a:p>
            <a:pPr eaLnBrk="1" hangingPunct="1"/>
            <a:r>
              <a:rPr lang="ru-RU" sz="2000" smtClean="0"/>
              <a:t>Среднегодовое количество осадков – 200-250 мм</a:t>
            </a:r>
          </a:p>
          <a:p>
            <a:pPr eaLnBrk="1" hangingPunct="1"/>
            <a:r>
              <a:rPr lang="ru-RU" sz="2000" smtClean="0"/>
              <a:t>Высокая испаряемость</a:t>
            </a:r>
          </a:p>
          <a:p>
            <a:pPr eaLnBrk="1" hangingPunct="1"/>
            <a:r>
              <a:rPr lang="ru-RU" sz="2000" b="1" smtClean="0"/>
              <a:t>Растения</a:t>
            </a:r>
            <a:r>
              <a:rPr lang="ru-RU" sz="2000" smtClean="0"/>
              <a:t>: злаковые травянистые растения, ксерофиты, колючая акация (скрэб), бутылочное дерево и др.</a:t>
            </a:r>
          </a:p>
          <a:p>
            <a:pPr eaLnBrk="1" hangingPunct="1"/>
            <a:r>
              <a:rPr lang="ru-RU" sz="2000" b="1" smtClean="0"/>
              <a:t>Животные</a:t>
            </a:r>
            <a:r>
              <a:rPr lang="ru-RU" sz="2000" smtClean="0"/>
              <a:t>: молох, кенгуру, землеройки, кроты, барсуки и др.</a:t>
            </a:r>
          </a:p>
          <a:p>
            <a:pPr eaLnBrk="1" hangingPunct="1"/>
            <a:endParaRPr lang="ru-RU" sz="1800" smtClean="0"/>
          </a:p>
          <a:p>
            <a:pPr eaLnBrk="1" hangingPunct="1"/>
            <a:endParaRPr lang="ru-RU" smtClean="0"/>
          </a:p>
        </p:txBody>
      </p:sp>
      <p:pic>
        <p:nvPicPr>
          <p:cNvPr id="21508" name="Picture 3" descr="C:\Documents and Settings\Admin\Мои документы\Мои рисунки\MP Navigator EX\2010_05_13\IM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643188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21509" name="Picture 2" descr="C:\Documents and Settings\Admin\Мои документы\Мои рисунки\MP Navigator EX\2010_05_09\IM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71688"/>
            <a:ext cx="2643188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25" y="4429125"/>
            <a:ext cx="3368675" cy="2247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11" name="TextBox 8"/>
          <p:cNvSpPr txBox="1">
            <a:spLocks noChangeArrowheads="1"/>
          </p:cNvSpPr>
          <p:nvPr/>
        </p:nvSpPr>
        <p:spPr bwMode="auto">
          <a:xfrm>
            <a:off x="5572125" y="6286500"/>
            <a:ext cx="3214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Каменистая пустыня</a:t>
            </a:r>
          </a:p>
        </p:txBody>
      </p:sp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75" y="4429125"/>
            <a:ext cx="2952750" cy="2214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13" name="TextBox 10"/>
          <p:cNvSpPr txBox="1">
            <a:spLocks noChangeArrowheads="1"/>
          </p:cNvSpPr>
          <p:nvPr/>
        </p:nvSpPr>
        <p:spPr bwMode="auto">
          <a:xfrm>
            <a:off x="2428875" y="6286500"/>
            <a:ext cx="3214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Песчаная пустыня</a:t>
            </a:r>
          </a:p>
        </p:txBody>
      </p:sp>
      <p:pic>
        <p:nvPicPr>
          <p:cNvPr id="20491" name="Picture 11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88" y="142875"/>
            <a:ext cx="2843212" cy="2106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15" name="TextBox 10"/>
          <p:cNvSpPr txBox="1">
            <a:spLocks noChangeArrowheads="1"/>
          </p:cNvSpPr>
          <p:nvPr/>
        </p:nvSpPr>
        <p:spPr bwMode="auto">
          <a:xfrm>
            <a:off x="2643188" y="1857375"/>
            <a:ext cx="3214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Молох</a:t>
            </a:r>
          </a:p>
        </p:txBody>
      </p:sp>
      <p:pic>
        <p:nvPicPr>
          <p:cNvPr id="20492" name="Picture 1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38" y="2428875"/>
            <a:ext cx="2568575" cy="192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17" name="TextBox 8"/>
          <p:cNvSpPr txBox="1">
            <a:spLocks noChangeArrowheads="1"/>
          </p:cNvSpPr>
          <p:nvPr/>
        </p:nvSpPr>
        <p:spPr bwMode="auto">
          <a:xfrm>
            <a:off x="2857500" y="4000500"/>
            <a:ext cx="157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Кенгуру</a:t>
            </a:r>
          </a:p>
        </p:txBody>
      </p:sp>
      <p:pic>
        <p:nvPicPr>
          <p:cNvPr id="20493" name="Picture 1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7313" y="4421188"/>
            <a:ext cx="2286000" cy="2162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19" name="TextBox 10"/>
          <p:cNvSpPr txBox="1">
            <a:spLocks noChangeArrowheads="1"/>
          </p:cNvSpPr>
          <p:nvPr/>
        </p:nvSpPr>
        <p:spPr bwMode="auto">
          <a:xfrm>
            <a:off x="142875" y="6215063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Скрэб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3643313" y="274638"/>
            <a:ext cx="5043487" cy="725487"/>
          </a:xfrm>
        </p:spPr>
        <p:txBody>
          <a:bodyPr/>
          <a:lstStyle/>
          <a:p>
            <a:r>
              <a:rPr lang="ru-RU" sz="2400" b="1" smtClean="0"/>
              <a:t>Жестколистные леса</a:t>
            </a:r>
          </a:p>
        </p:txBody>
      </p:sp>
      <p:sp>
        <p:nvSpPr>
          <p:cNvPr id="31747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1748" name="Текст 3"/>
          <p:cNvSpPr>
            <a:spLocks noGrp="1"/>
          </p:cNvSpPr>
          <p:nvPr>
            <p:ph type="body" sz="half" idx="2"/>
          </p:nvPr>
        </p:nvSpPr>
        <p:spPr>
          <a:xfrm>
            <a:off x="2786063" y="928688"/>
            <a:ext cx="5900737" cy="2357437"/>
          </a:xfrm>
        </p:spPr>
        <p:txBody>
          <a:bodyPr/>
          <a:lstStyle/>
          <a:p>
            <a:r>
              <a:rPr lang="ru-RU" sz="1800" smtClean="0"/>
              <a:t>Среднегодовое количество осадков – от300 до 800 мм</a:t>
            </a:r>
          </a:p>
          <a:p>
            <a:r>
              <a:rPr lang="ru-RU" sz="1800" i="1" smtClean="0"/>
              <a:t>формируются различные типы жестколистных вечнозеленых (эвкалиптовых) лесов, редколесий и зарослей кустарников. Большинство этих комплексов имеет явно выраженный средиземноморский характер, хотя они и образованы эндемичными видами растений и животных.</a:t>
            </a:r>
            <a:endParaRPr lang="ru-RU" sz="1800" smtClean="0"/>
          </a:p>
        </p:txBody>
      </p:sp>
      <p:grpSp>
        <p:nvGrpSpPr>
          <p:cNvPr id="31749" name="Группа 4"/>
          <p:cNvGrpSpPr>
            <a:grpSpLocks/>
          </p:cNvGrpSpPr>
          <p:nvPr/>
        </p:nvGrpSpPr>
        <p:grpSpPr bwMode="auto">
          <a:xfrm>
            <a:off x="2500313" y="3286125"/>
            <a:ext cx="2152650" cy="2357438"/>
            <a:chOff x="2485633" y="3643290"/>
            <a:chExt cx="2795422" cy="3012562"/>
          </a:xfrm>
        </p:grpSpPr>
        <p:pic>
          <p:nvPicPr>
            <p:cNvPr id="6" name="Picture 5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85633" y="3643290"/>
              <a:ext cx="2795422" cy="30003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1757" name="TextBox 10"/>
            <p:cNvSpPr txBox="1">
              <a:spLocks noChangeArrowheads="1"/>
            </p:cNvSpPr>
            <p:nvPr/>
          </p:nvSpPr>
          <p:spPr bwMode="auto">
            <a:xfrm>
              <a:off x="2500298" y="6286520"/>
              <a:ext cx="250033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olidFill>
                    <a:schemeClr val="bg1"/>
                  </a:solidFill>
                </a:rPr>
                <a:t>Коала</a:t>
              </a:r>
            </a:p>
          </p:txBody>
        </p:sp>
      </p:grpSp>
      <p:pic>
        <p:nvPicPr>
          <p:cNvPr id="31750" name="Picture 3" descr="C:\Documents and Settings\Admin\Мои документы\Мои рисунки\MP Navigator EX\2010_05_13\IM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643188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31751" name="Picture 2" descr="C:\Documents and Settings\Admin\Мои документы\Мои рисунки\MP Navigator EX\2010_05_09\IM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2643188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3375" y="4821238"/>
            <a:ext cx="2714625" cy="2036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753" name="TextBox 10"/>
          <p:cNvSpPr txBox="1">
            <a:spLocks noChangeArrowheads="1"/>
          </p:cNvSpPr>
          <p:nvPr/>
        </p:nvSpPr>
        <p:spPr bwMode="auto">
          <a:xfrm>
            <a:off x="4143375" y="6488113"/>
            <a:ext cx="2500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фикус</a:t>
            </a:r>
          </a:p>
        </p:txBody>
      </p:sp>
      <p:pic>
        <p:nvPicPr>
          <p:cNvPr id="104451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25" y="3571875"/>
            <a:ext cx="2714625" cy="2036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755" name="TextBox 12"/>
          <p:cNvSpPr txBox="1">
            <a:spLocks noChangeArrowheads="1"/>
          </p:cNvSpPr>
          <p:nvPr/>
        </p:nvSpPr>
        <p:spPr bwMode="auto">
          <a:xfrm>
            <a:off x="6143625" y="5214938"/>
            <a:ext cx="2500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баньян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3357563" y="142875"/>
            <a:ext cx="5043487" cy="511175"/>
          </a:xfrm>
        </p:spPr>
        <p:txBody>
          <a:bodyPr/>
          <a:lstStyle/>
          <a:p>
            <a:r>
              <a:rPr lang="ru-RU" sz="2400" b="1" smtClean="0"/>
              <a:t>Переменно-влажные леса</a:t>
            </a:r>
          </a:p>
        </p:txBody>
      </p:sp>
      <p:sp>
        <p:nvSpPr>
          <p:cNvPr id="34819" name="Текст 3"/>
          <p:cNvSpPr>
            <a:spLocks noGrp="1"/>
          </p:cNvSpPr>
          <p:nvPr>
            <p:ph type="body" sz="half" idx="2"/>
          </p:nvPr>
        </p:nvSpPr>
        <p:spPr>
          <a:xfrm>
            <a:off x="5214938" y="714375"/>
            <a:ext cx="3714750" cy="2143125"/>
          </a:xfrm>
        </p:spPr>
        <p:txBody>
          <a:bodyPr/>
          <a:lstStyle/>
          <a:p>
            <a:r>
              <a:rPr lang="ru-RU" sz="1800" smtClean="0"/>
              <a:t>Среднегодовое количество осадков от 1000 до 2000 мм в год</a:t>
            </a:r>
          </a:p>
          <a:p>
            <a:r>
              <a:rPr lang="ru-RU" sz="1800" b="1" smtClean="0"/>
              <a:t>Растения</a:t>
            </a:r>
            <a:r>
              <a:rPr lang="ru-RU" sz="1800" smtClean="0"/>
              <a:t>: папоротники, эвкалипты и др.</a:t>
            </a:r>
          </a:p>
          <a:p>
            <a:r>
              <a:rPr lang="ru-RU" sz="1800" b="1" smtClean="0"/>
              <a:t>Животные</a:t>
            </a:r>
            <a:r>
              <a:rPr lang="ru-RU" sz="1800" smtClean="0"/>
              <a:t>: лирохвост, попугаи, коала и др.</a:t>
            </a:r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34820" name="Picture 3" descr="C:\Documents and Settings\Admin\Мои документы\Мои рисунки\MP Navigator EX\2010_05_13\IM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643188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34821" name="Picture 2" descr="C:\Documents and Settings\Admin\Мои документы\Мои рисунки\MP Navigator EX\2010_05_09\IM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71688"/>
            <a:ext cx="2643188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pic>
        <p:nvPicPr>
          <p:cNvPr id="34822" name="Picture 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75" y="714375"/>
            <a:ext cx="2017713" cy="2405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13" y="2786063"/>
            <a:ext cx="2357437" cy="314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824" name="Picture 7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63" y="2500313"/>
            <a:ext cx="21082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5000" y="4929188"/>
            <a:ext cx="2309813" cy="1731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GreenLeav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2063</TotalTime>
  <Words>177</Words>
  <Application>Microsoft Office PowerPoint</Application>
  <PresentationFormat>Экран (4:3)</PresentationFormat>
  <Paragraphs>34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1_Custom Design</vt:lpstr>
      <vt:lpstr>2_Custom Design</vt:lpstr>
      <vt:lpstr>3_Custom Design</vt:lpstr>
      <vt:lpstr>4_Custom Design</vt:lpstr>
      <vt:lpstr>Custom Design</vt:lpstr>
      <vt:lpstr>GreenLeave</vt:lpstr>
      <vt:lpstr>Слайд 1</vt:lpstr>
      <vt:lpstr>Слайд 2</vt:lpstr>
      <vt:lpstr>Саванны и редколесья</vt:lpstr>
      <vt:lpstr>Полупустыни и пустыни</vt:lpstr>
      <vt:lpstr>Жестколистные леса</vt:lpstr>
      <vt:lpstr>Переменно-влажные леса</vt:lpstr>
    </vt:vector>
  </TitlesOfParts>
  <Company>www.ppt-user.de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Drag&amp;Drop Macro: Easter Eggs</dc:title>
  <dc:creator>Jo Rhys-Jones</dc:creator>
  <cp:keywords>Search Easter Eggs with Drag&amp;Drop-Makro</cp:keywords>
  <dc:description>Macro created by quiz@ppt-user.de  Hans Werner Hofmann / Ute Simon</dc:description>
  <cp:lastModifiedBy>Наташа</cp:lastModifiedBy>
  <cp:revision>286</cp:revision>
  <dcterms:created xsi:type="dcterms:W3CDTF">2005-03-17T16:43:28Z</dcterms:created>
  <dcterms:modified xsi:type="dcterms:W3CDTF">2016-12-02T18:26:41Z</dcterms:modified>
</cp:coreProperties>
</file>